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661" r:id="rId2"/>
    <p:sldId id="662" r:id="rId3"/>
    <p:sldId id="663" r:id="rId4"/>
    <p:sldId id="664" r:id="rId5"/>
    <p:sldId id="665" r:id="rId6"/>
    <p:sldId id="666" r:id="rId7"/>
    <p:sldId id="667" r:id="rId8"/>
    <p:sldId id="668" r:id="rId9"/>
    <p:sldId id="669" r:id="rId10"/>
    <p:sldId id="670" r:id="rId11"/>
    <p:sldId id="671" r:id="rId12"/>
    <p:sldId id="672" r:id="rId13"/>
    <p:sldId id="673" r:id="rId14"/>
    <p:sldId id="674" r:id="rId15"/>
    <p:sldId id="675" r:id="rId16"/>
    <p:sldId id="676" r:id="rId17"/>
    <p:sldId id="677" r:id="rId18"/>
    <p:sldId id="678" r:id="rId19"/>
    <p:sldId id="679" r:id="rId20"/>
    <p:sldId id="680" r:id="rId21"/>
    <p:sldId id="681" r:id="rId22"/>
    <p:sldId id="682" r:id="rId23"/>
    <p:sldId id="683" r:id="rId24"/>
    <p:sldId id="684" r:id="rId25"/>
    <p:sldId id="685" r:id="rId26"/>
    <p:sldId id="686" r:id="rId27"/>
    <p:sldId id="687" r:id="rId28"/>
    <p:sldId id="688" r:id="rId29"/>
    <p:sldId id="689" r:id="rId30"/>
    <p:sldId id="690" r:id="rId31"/>
    <p:sldId id="691" r:id="rId32"/>
    <p:sldId id="692" r:id="rId33"/>
    <p:sldId id="778" r:id="rId34"/>
    <p:sldId id="694" r:id="rId35"/>
    <p:sldId id="695" r:id="rId36"/>
    <p:sldId id="696" r:id="rId37"/>
    <p:sldId id="697" r:id="rId38"/>
    <p:sldId id="698" r:id="rId39"/>
    <p:sldId id="699" r:id="rId40"/>
    <p:sldId id="700" r:id="rId41"/>
    <p:sldId id="701" r:id="rId42"/>
    <p:sldId id="702" r:id="rId43"/>
    <p:sldId id="703" r:id="rId44"/>
    <p:sldId id="704" r:id="rId45"/>
    <p:sldId id="705" r:id="rId46"/>
    <p:sldId id="706" r:id="rId47"/>
    <p:sldId id="707" r:id="rId48"/>
    <p:sldId id="708" r:id="rId49"/>
    <p:sldId id="709" r:id="rId50"/>
    <p:sldId id="710" r:id="rId51"/>
    <p:sldId id="711" r:id="rId52"/>
    <p:sldId id="712" r:id="rId53"/>
    <p:sldId id="713" r:id="rId54"/>
    <p:sldId id="714" r:id="rId55"/>
    <p:sldId id="715" r:id="rId56"/>
    <p:sldId id="716" r:id="rId57"/>
    <p:sldId id="717" r:id="rId58"/>
    <p:sldId id="718" r:id="rId59"/>
    <p:sldId id="719" r:id="rId60"/>
    <p:sldId id="720" r:id="rId61"/>
    <p:sldId id="721" r:id="rId62"/>
    <p:sldId id="722" r:id="rId63"/>
    <p:sldId id="723" r:id="rId64"/>
    <p:sldId id="724" r:id="rId65"/>
    <p:sldId id="725" r:id="rId66"/>
    <p:sldId id="726" r:id="rId67"/>
    <p:sldId id="727" r:id="rId68"/>
    <p:sldId id="728" r:id="rId69"/>
    <p:sldId id="863" r:id="rId70"/>
    <p:sldId id="1040" r:id="rId71"/>
    <p:sldId id="729" r:id="rId72"/>
    <p:sldId id="730" r:id="rId73"/>
    <p:sldId id="731" r:id="rId74"/>
    <p:sldId id="732" r:id="rId75"/>
    <p:sldId id="733" r:id="rId76"/>
    <p:sldId id="734" r:id="rId77"/>
    <p:sldId id="735" r:id="rId78"/>
    <p:sldId id="736" r:id="rId79"/>
    <p:sldId id="737" r:id="rId80"/>
    <p:sldId id="738" r:id="rId81"/>
    <p:sldId id="739" r:id="rId82"/>
    <p:sldId id="740" r:id="rId83"/>
    <p:sldId id="741" r:id="rId84"/>
    <p:sldId id="742" r:id="rId85"/>
    <p:sldId id="743" r:id="rId86"/>
    <p:sldId id="744" r:id="rId87"/>
    <p:sldId id="745" r:id="rId88"/>
    <p:sldId id="746" r:id="rId89"/>
    <p:sldId id="748" r:id="rId90"/>
    <p:sldId id="749" r:id="rId91"/>
    <p:sldId id="750" r:id="rId92"/>
    <p:sldId id="751" r:id="rId93"/>
    <p:sldId id="752" r:id="rId94"/>
    <p:sldId id="753" r:id="rId95"/>
    <p:sldId id="754" r:id="rId96"/>
    <p:sldId id="755" r:id="rId97"/>
    <p:sldId id="756" r:id="rId98"/>
    <p:sldId id="757" r:id="rId99"/>
    <p:sldId id="758" r:id="rId100"/>
    <p:sldId id="759" r:id="rId101"/>
    <p:sldId id="760" r:id="rId102"/>
    <p:sldId id="761" r:id="rId103"/>
    <p:sldId id="762" r:id="rId104"/>
    <p:sldId id="763" r:id="rId105"/>
    <p:sldId id="764" r:id="rId106"/>
    <p:sldId id="765" r:id="rId107"/>
    <p:sldId id="766" r:id="rId108"/>
    <p:sldId id="767" r:id="rId109"/>
    <p:sldId id="768" r:id="rId110"/>
    <p:sldId id="769" r:id="rId111"/>
    <p:sldId id="770" r:id="rId112"/>
    <p:sldId id="771" r:id="rId113"/>
    <p:sldId id="772" r:id="rId114"/>
    <p:sldId id="773" r:id="rId115"/>
    <p:sldId id="774" r:id="rId116"/>
    <p:sldId id="776" r:id="rId117"/>
    <p:sldId id="777" r:id="rId118"/>
    <p:sldId id="660" r:id="rId1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iagrams/_rels/data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ata20.xml.rels><?xml version="1.0" encoding="UTF-8" standalone="yes"?>
<Relationships xmlns="http://schemas.openxmlformats.org/package/2006/relationships"><Relationship Id="rId1" Type="http://schemas.openxmlformats.org/officeDocument/2006/relationships/image" Target="../media/image81.jpeg"/></Relationships>
</file>

<file path=ppt/diagrams/_rels/data2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image" Target="../media/image97.jpeg"/><Relationship Id="rId4" Type="http://schemas.openxmlformats.org/officeDocument/2006/relationships/image" Target="../media/image100.jpeg"/></Relationships>
</file>

<file path=ppt/diagrams/_rels/drawing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81.jpe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6">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41BDFF-0266-4A87-870F-C0244D263F65}"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zh-CN" altLang="en-US"/>
        </a:p>
      </dgm:t>
    </dgm:pt>
    <dgm:pt modelId="{EDE59640-BDE2-40BF-8F67-E600E79D4F32}" type="pres">
      <dgm:prSet presAssocID="{B641BDFF-0266-4A87-870F-C0244D263F65}" presName="linear" presStyleCnt="0">
        <dgm:presLayoutVars>
          <dgm:dir/>
          <dgm:animLvl val="lvl"/>
          <dgm:resizeHandles val="exact"/>
        </dgm:presLayoutVars>
      </dgm:prSet>
      <dgm:spPr/>
    </dgm:pt>
  </dgm:ptLst>
  <dgm:cxnLst>
    <dgm:cxn modelId="{8EB395A7-8E83-46A6-9BEB-EEBB644E5BBA}" type="presOf" srcId="{B641BDFF-0266-4A87-870F-C0244D263F65}" destId="{EDE59640-BDE2-40BF-8F67-E600E79D4F32}" srcOrd="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传承中华传统美德</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38C0538-B4CC-4E6A-B117-5A97ED75A704}">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发扬中国革命道德</a:t>
          </a:r>
        </a:p>
      </dgm:t>
    </dgm:pt>
    <dgm:pt modelId="{F99CE0AF-5F07-4F8B-B48C-6CF03A6C745F}" type="parTrans" cxnId="{B2E99B09-95EA-42FB-97A1-2307E37F3467}">
      <dgm:prSet/>
      <dgm:spPr/>
      <dgm:t>
        <a:bodyPr/>
        <a:lstStyle/>
        <a:p>
          <a:endParaRPr lang="zh-CN" altLang="en-US"/>
        </a:p>
      </dgm:t>
    </dgm:pt>
    <dgm:pt modelId="{6C616C2E-4729-4154-ADDE-07881B3C66D4}" type="sibTrans" cxnId="{B2E99B09-95EA-42FB-97A1-2307E37F3467}">
      <dgm:prSet/>
      <dgm:spPr/>
      <dgm:t>
        <a:bodyPr/>
        <a:lstStyle/>
        <a:p>
          <a:endParaRPr lang="zh-CN" altLang="en-US"/>
        </a:p>
      </dgm:t>
    </dgm:pt>
    <dgm:pt modelId="{959BD409-0485-4702-8430-96F33831DB09}">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借鉴人类文明优秀道德成果</a:t>
          </a:r>
        </a:p>
      </dgm:t>
    </dgm:pt>
    <dgm:pt modelId="{63531838-C8EE-454E-BC0D-BE6C037259C7}" type="parTrans" cxnId="{79D6305B-DA2E-4E79-A147-8835029CB4FF}">
      <dgm:prSet/>
      <dgm:spPr/>
      <dgm:t>
        <a:bodyPr/>
        <a:lstStyle/>
        <a:p>
          <a:endParaRPr lang="zh-CN" altLang="en-US"/>
        </a:p>
      </dgm:t>
    </dgm:pt>
    <dgm:pt modelId="{72A581A4-C1CB-4F42-B05C-82BE984AAB76}" type="sibTrans" cxnId="{79D6305B-DA2E-4E79-A147-8835029CB4FF}">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pt>
    <dgm:pt modelId="{5BB02630-BFEA-41A3-AABF-4FED59A6B12A}" type="pres">
      <dgm:prSet presAssocID="{959BD409-0485-4702-8430-96F33831DB09}" presName="boxAndChildren" presStyleCnt="0"/>
      <dgm:spPr/>
    </dgm:pt>
    <dgm:pt modelId="{A2BB1162-7195-4910-909F-7C812DCD0AF9}" type="pres">
      <dgm:prSet presAssocID="{959BD409-0485-4702-8430-96F33831DB09}" presName="parentTextBox" presStyleLbl="node1" presStyleIdx="0" presStyleCnt="3"/>
      <dgm:spPr/>
    </dgm:pt>
    <dgm:pt modelId="{C81DEF2D-FCC4-4150-9F1B-24E5E9C1E478}" type="pres">
      <dgm:prSet presAssocID="{6C616C2E-4729-4154-ADDE-07881B3C66D4}" presName="sp" presStyleCnt="0"/>
      <dgm:spPr/>
    </dgm:pt>
    <dgm:pt modelId="{378F29E0-48DC-4048-A797-056C9FE2673D}" type="pres">
      <dgm:prSet presAssocID="{C38C0538-B4CC-4E6A-B117-5A97ED75A704}" presName="arrowAndChildren" presStyleCnt="0"/>
      <dgm:spPr/>
    </dgm:pt>
    <dgm:pt modelId="{B7BA3EB7-1E02-4078-BDE0-CD046CD82220}" type="pres">
      <dgm:prSet presAssocID="{C38C0538-B4CC-4E6A-B117-5A97ED75A704}" presName="parentTextArrow" presStyleLbl="node1" presStyleIdx="1" presStyleCnt="3"/>
      <dgm:spPr/>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2" presStyleCnt="3" custLinFactNeighborX="750" custLinFactNeighborY="-3458"/>
      <dgm:spPr/>
    </dgm:pt>
  </dgm:ptLst>
  <dgm:cxnLst>
    <dgm:cxn modelId="{B2E99B09-95EA-42FB-97A1-2307E37F3467}" srcId="{980E4F54-60B3-4D4F-AF34-8DE890B58F96}" destId="{C38C0538-B4CC-4E6A-B117-5A97ED75A704}" srcOrd="1" destOrd="0" parTransId="{F99CE0AF-5F07-4F8B-B48C-6CF03A6C745F}" sibTransId="{6C616C2E-4729-4154-ADDE-07881B3C66D4}"/>
    <dgm:cxn modelId="{42A0EF2C-9776-4234-9FA7-D5A1D32122CE}" type="presOf" srcId="{959BD409-0485-4702-8430-96F33831DB09}" destId="{A2BB1162-7195-4910-909F-7C812DCD0AF9}" srcOrd="0" destOrd="0" presId="urn:microsoft.com/office/officeart/2005/8/layout/process4"/>
    <dgm:cxn modelId="{79D6305B-DA2E-4E79-A147-8835029CB4FF}" srcId="{980E4F54-60B3-4D4F-AF34-8DE890B58F96}" destId="{959BD409-0485-4702-8430-96F33831DB09}" srcOrd="2" destOrd="0" parTransId="{63531838-C8EE-454E-BC0D-BE6C037259C7}" sibTransId="{72A581A4-C1CB-4F42-B05C-82BE984AAB76}"/>
    <dgm:cxn modelId="{FC71BF4A-C6EC-4008-8710-665BF67A3BA4}" type="presOf" srcId="{C38C0538-B4CC-4E6A-B117-5A97ED75A704}" destId="{B7BA3EB7-1E02-4078-BDE0-CD046CD82220}" srcOrd="0" destOrd="0" presId="urn:microsoft.com/office/officeart/2005/8/layout/process4"/>
    <dgm:cxn modelId="{2B54CB79-D24A-405A-B51A-F039E1715A26}" type="presOf" srcId="{A7D8EA00-ED8F-423A-8C31-95B658869CB6}" destId="{D775D806-4C9A-4B69-9F1D-07590CD24414}" srcOrd="0" destOrd="0" presId="urn:microsoft.com/office/officeart/2005/8/layout/process4"/>
    <dgm:cxn modelId="{D6A99AB1-E144-42E3-BBA2-AA52D28DB7C8}" type="presOf" srcId="{980E4F54-60B3-4D4F-AF34-8DE890B58F96}" destId="{1A30E14A-67AE-4C66-9A8E-0BC45C645A76}" srcOrd="0" destOrd="0" presId="urn:microsoft.com/office/officeart/2005/8/layout/process4"/>
    <dgm:cxn modelId="{0F9778E1-445D-498E-8A5D-D4F7C20F09BF}" srcId="{980E4F54-60B3-4D4F-AF34-8DE890B58F96}" destId="{A7D8EA00-ED8F-423A-8C31-95B658869CB6}" srcOrd="0" destOrd="0" parTransId="{3EA9A126-45CD-4278-BB38-D450C4D701E9}" sibTransId="{FB4BB861-8253-4679-B875-C42DB51BCB88}"/>
    <dgm:cxn modelId="{7C76D3BF-88C4-4CBE-BE34-D45514631F14}" type="presParOf" srcId="{1A30E14A-67AE-4C66-9A8E-0BC45C645A76}" destId="{5BB02630-BFEA-41A3-AABF-4FED59A6B12A}" srcOrd="0" destOrd="0" presId="urn:microsoft.com/office/officeart/2005/8/layout/process4"/>
    <dgm:cxn modelId="{31B7D7DE-090C-4BBC-BDB6-4F6D1B243E0C}" type="presParOf" srcId="{5BB02630-BFEA-41A3-AABF-4FED59A6B12A}" destId="{A2BB1162-7195-4910-909F-7C812DCD0AF9}" srcOrd="0" destOrd="0" presId="urn:microsoft.com/office/officeart/2005/8/layout/process4"/>
    <dgm:cxn modelId="{38EC8343-1380-4486-B84C-63BBD344ED6C}" type="presParOf" srcId="{1A30E14A-67AE-4C66-9A8E-0BC45C645A76}" destId="{C81DEF2D-FCC4-4150-9F1B-24E5E9C1E478}" srcOrd="1" destOrd="0" presId="urn:microsoft.com/office/officeart/2005/8/layout/process4"/>
    <dgm:cxn modelId="{7A36DD34-2989-4C39-BB68-6FF687E750AA}" type="presParOf" srcId="{1A30E14A-67AE-4C66-9A8E-0BC45C645A76}" destId="{378F29E0-48DC-4048-A797-056C9FE2673D}" srcOrd="2" destOrd="0" presId="urn:microsoft.com/office/officeart/2005/8/layout/process4"/>
    <dgm:cxn modelId="{10B930C9-24DE-4C8C-9DF9-C2439042B0D4}" type="presParOf" srcId="{378F29E0-48DC-4048-A797-056C9FE2673D}" destId="{B7BA3EB7-1E02-4078-BDE0-CD046CD82220}" srcOrd="0" destOrd="0" presId="urn:microsoft.com/office/officeart/2005/8/layout/process4"/>
    <dgm:cxn modelId="{2B47A53B-5925-4A1D-AFE4-DE5C1F133DCE}" type="presParOf" srcId="{1A30E14A-67AE-4C66-9A8E-0BC45C645A76}" destId="{8AF8D404-8BBB-4FA4-90E0-B30CCF4EC75D}" srcOrd="3" destOrd="0" presId="urn:microsoft.com/office/officeart/2005/8/layout/process4"/>
    <dgm:cxn modelId="{08C4F288-B3E7-46AB-B25B-0A98C98B240F}" type="presParOf" srcId="{1A30E14A-67AE-4C66-9A8E-0BC45C645A76}" destId="{FB56846D-23BB-47A0-9D33-B327EB36CA4A}" srcOrd="4" destOrd="0" presId="urn:microsoft.com/office/officeart/2005/8/layout/process4"/>
    <dgm:cxn modelId="{E166C694-8767-4DC9-90B4-68737C3988B3}" type="presParOf" srcId="{FB56846D-23BB-47A0-9D33-B327EB36CA4A}" destId="{D775D806-4C9A-4B69-9F1D-07590CD2441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290B2E0-9A3A-42AA-A2FA-346E32F040DE}"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zh-CN" altLang="en-US"/>
        </a:p>
      </dgm:t>
    </dgm:pt>
    <dgm:pt modelId="{5E3DD68E-5CFC-40D9-9921-293D3CEBA549}">
      <dgm:prSet custT="1"/>
      <dgm:spPr>
        <a:solidFill>
          <a:srgbClr val="FFCCCC"/>
        </a:solidFill>
      </dgm:spPr>
      <dgm:t>
        <a:bodyPr/>
        <a:lstStyle/>
        <a:p>
          <a:pPr algn="ctr" rtl="0"/>
          <a:r>
            <a:rPr lang="zh-CN" sz="1600" b="1" dirty="0">
              <a:solidFill>
                <a:schemeClr val="tx1"/>
              </a:solidFill>
              <a:latin typeface="微软雅黑" panose="020B0503020204020204" pitchFamily="34" charset="-122"/>
              <a:ea typeface="微软雅黑" panose="020B0503020204020204" pitchFamily="34" charset="-122"/>
            </a:rPr>
            <a:t>方法</a:t>
          </a:r>
          <a:r>
            <a:rPr lang="en-US" sz="1600" b="1" dirty="0">
              <a:solidFill>
                <a:schemeClr val="tx1"/>
              </a:solidFill>
              <a:latin typeface="微软雅黑" panose="020B0503020204020204" pitchFamily="34" charset="-122"/>
              <a:ea typeface="微软雅黑" panose="020B0503020204020204" pitchFamily="34" charset="-122"/>
            </a:rPr>
            <a:t>1</a:t>
          </a:r>
        </a:p>
        <a:p>
          <a:pPr algn="l" rtl="0"/>
          <a:r>
            <a:rPr lang="zh-CN" sz="1600" b="1" dirty="0">
              <a:solidFill>
                <a:schemeClr val="tx1"/>
              </a:solidFill>
              <a:latin typeface="微软雅黑" panose="020B0503020204020204" pitchFamily="34" charset="-122"/>
              <a:ea typeface="微软雅黑" panose="020B0503020204020204" pitchFamily="34" charset="-122"/>
            </a:rPr>
            <a:t>拟定一个人负责分粥事宜。</a:t>
          </a:r>
        </a:p>
      </dgm:t>
    </dgm:pt>
    <dgm:pt modelId="{63E7833E-6161-40DA-8B34-EA4E033E5BDE}" type="parTrans" cxnId="{F2D4EEAA-9A21-4145-BCB7-49473EEB2FE0}">
      <dgm:prSet/>
      <dgm:spPr/>
      <dgm:t>
        <a:bodyPr/>
        <a:lstStyle/>
        <a:p>
          <a:endParaRPr lang="zh-CN" altLang="en-US"/>
        </a:p>
      </dgm:t>
    </dgm:pt>
    <dgm:pt modelId="{43D73C39-CEE6-4FE1-8B87-ED511E321807}" type="sibTrans" cxnId="{F2D4EEAA-9A21-4145-BCB7-49473EEB2FE0}">
      <dgm:prSet/>
      <dgm:spPr/>
      <dgm:t>
        <a:bodyPr/>
        <a:lstStyle/>
        <a:p>
          <a:endParaRPr lang="zh-CN" altLang="en-US"/>
        </a:p>
      </dgm:t>
    </dgm:pt>
    <dgm:pt modelId="{7D995DB7-B3BE-495B-940C-E87BAA6EC709}">
      <dgm:prSet custT="1"/>
      <dgm:spPr>
        <a:solidFill>
          <a:srgbClr val="FFFF00"/>
        </a:solidFill>
      </dgm:spPr>
      <dgm:t>
        <a:bodyPr/>
        <a:lstStyle/>
        <a:p>
          <a:pPr algn="ctr" rtl="0"/>
          <a:r>
            <a:rPr lang="zh-CN" sz="1600" b="1" dirty="0">
              <a:solidFill>
                <a:schemeClr val="tx1"/>
              </a:solidFill>
              <a:latin typeface="微软雅黑" panose="020B0503020204020204" pitchFamily="34" charset="-122"/>
              <a:ea typeface="微软雅黑" panose="020B0503020204020204" pitchFamily="34" charset="-122"/>
            </a:rPr>
            <a:t>方法</a:t>
          </a:r>
          <a:r>
            <a:rPr lang="en-US" altLang="zh-CN" sz="1600" b="1" dirty="0">
              <a:solidFill>
                <a:schemeClr val="tx1"/>
              </a:solidFill>
              <a:latin typeface="微软雅黑" panose="020B0503020204020204" pitchFamily="34" charset="-122"/>
              <a:ea typeface="微软雅黑" panose="020B0503020204020204" pitchFamily="34" charset="-122"/>
            </a:rPr>
            <a:t>2</a:t>
          </a:r>
        </a:p>
        <a:p>
          <a:pPr algn="l" rtl="0"/>
          <a:r>
            <a:rPr lang="zh-CN" sz="1600" b="1" dirty="0">
              <a:solidFill>
                <a:schemeClr val="tx1"/>
              </a:solidFill>
              <a:latin typeface="微软雅黑" panose="020B0503020204020204" pitchFamily="34" charset="-122"/>
              <a:ea typeface="微软雅黑" panose="020B0503020204020204" pitchFamily="34" charset="-122"/>
            </a:rPr>
            <a:t>大家轮流主持分</a:t>
          </a:r>
          <a:r>
            <a:rPr lang="zh-CN" altLang="en-US" sz="1600" b="1" dirty="0">
              <a:solidFill>
                <a:schemeClr val="tx1"/>
              </a:solidFill>
              <a:latin typeface="微软雅黑" panose="020B0503020204020204" pitchFamily="34" charset="-122"/>
              <a:ea typeface="微软雅黑" panose="020B0503020204020204" pitchFamily="34" charset="-122"/>
            </a:rPr>
            <a:t>，</a:t>
          </a:r>
          <a:r>
            <a:rPr lang="zh-CN" sz="1600" b="1" dirty="0">
              <a:solidFill>
                <a:schemeClr val="tx1"/>
              </a:solidFill>
              <a:latin typeface="微软雅黑" panose="020B0503020204020204" pitchFamily="34" charset="-122"/>
              <a:ea typeface="微软雅黑" panose="020B0503020204020204" pitchFamily="34" charset="-122"/>
            </a:rPr>
            <a:t>每人一天。</a:t>
          </a:r>
        </a:p>
      </dgm:t>
    </dgm:pt>
    <dgm:pt modelId="{4C01E529-E17C-4371-8E2B-84F2D1DF8406}" type="parTrans" cxnId="{9160791F-F4A7-41AF-BDBE-D0317463E1E7}">
      <dgm:prSet/>
      <dgm:spPr/>
      <dgm:t>
        <a:bodyPr/>
        <a:lstStyle/>
        <a:p>
          <a:endParaRPr lang="zh-CN" altLang="en-US"/>
        </a:p>
      </dgm:t>
    </dgm:pt>
    <dgm:pt modelId="{BCB8282B-1611-4FFF-A9C5-246FEFC4D377}" type="sibTrans" cxnId="{9160791F-F4A7-41AF-BDBE-D0317463E1E7}">
      <dgm:prSet/>
      <dgm:spPr/>
      <dgm:t>
        <a:bodyPr/>
        <a:lstStyle/>
        <a:p>
          <a:endParaRPr lang="zh-CN" altLang="en-US"/>
        </a:p>
      </dgm:t>
    </dgm:pt>
    <dgm:pt modelId="{9C0A606F-0FF7-4D79-B5FE-DDE2D06C5802}">
      <dgm:prSet custT="1"/>
      <dgm:spPr>
        <a:solidFill>
          <a:srgbClr val="92D050"/>
        </a:solidFill>
      </dgm:spPr>
      <dgm:t>
        <a:bodyPr/>
        <a:lstStyle/>
        <a:p>
          <a:pPr algn="ctr" rtl="0"/>
          <a:r>
            <a:rPr lang="zh-CN" sz="1600" b="1" dirty="0">
              <a:solidFill>
                <a:schemeClr val="tx1"/>
              </a:solidFill>
              <a:latin typeface="微软雅黑" panose="020B0503020204020204" pitchFamily="34" charset="-122"/>
              <a:ea typeface="微软雅黑" panose="020B0503020204020204" pitchFamily="34" charset="-122"/>
            </a:rPr>
            <a:t>方法</a:t>
          </a:r>
          <a:r>
            <a:rPr lang="en-US" sz="1600" b="1" dirty="0">
              <a:solidFill>
                <a:schemeClr val="tx1"/>
              </a:solidFill>
              <a:latin typeface="微软雅黑" panose="020B0503020204020204" pitchFamily="34" charset="-122"/>
              <a:ea typeface="微软雅黑" panose="020B0503020204020204" pitchFamily="34" charset="-122"/>
            </a:rPr>
            <a:t>3</a:t>
          </a:r>
        </a:p>
        <a:p>
          <a:pPr algn="l" rtl="0"/>
          <a:r>
            <a:rPr lang="zh-CN" sz="1600" b="1" dirty="0">
              <a:solidFill>
                <a:schemeClr val="tx1"/>
              </a:solidFill>
              <a:latin typeface="微软雅黑" panose="020B0503020204020204" pitchFamily="34" charset="-122"/>
              <a:ea typeface="微软雅黑" panose="020B0503020204020204" pitchFamily="34" charset="-122"/>
            </a:rPr>
            <a:t>大家选举一个信得过的人主持分粥。</a:t>
          </a:r>
        </a:p>
      </dgm:t>
    </dgm:pt>
    <dgm:pt modelId="{77C27A47-9176-4F1D-8047-4090A7DC0D92}" type="parTrans" cxnId="{52C3B740-6EF4-4D79-B848-DE9FF0B94783}">
      <dgm:prSet/>
      <dgm:spPr/>
      <dgm:t>
        <a:bodyPr/>
        <a:lstStyle/>
        <a:p>
          <a:endParaRPr lang="zh-CN" altLang="en-US"/>
        </a:p>
      </dgm:t>
    </dgm:pt>
    <dgm:pt modelId="{5ED7DB8D-DA9B-4AC3-A981-7883631474AB}" type="sibTrans" cxnId="{52C3B740-6EF4-4D79-B848-DE9FF0B94783}">
      <dgm:prSet/>
      <dgm:spPr/>
      <dgm:t>
        <a:bodyPr/>
        <a:lstStyle/>
        <a:p>
          <a:endParaRPr lang="zh-CN" altLang="en-US"/>
        </a:p>
      </dgm:t>
    </dgm:pt>
    <dgm:pt modelId="{D0240131-F535-43D9-8427-0ED2E340A930}">
      <dgm:prSet custT="1"/>
      <dgm:spPr>
        <a:solidFill>
          <a:srgbClr val="FFC000"/>
        </a:solidFill>
      </dgm:spPr>
      <dgm:t>
        <a:bodyPr/>
        <a:lstStyle/>
        <a:p>
          <a:pPr algn="ctr" rtl="0"/>
          <a:r>
            <a:rPr lang="zh-CN" sz="1600" b="1" dirty="0">
              <a:solidFill>
                <a:schemeClr val="tx1"/>
              </a:solidFill>
              <a:latin typeface="微软雅黑" panose="020B0503020204020204" pitchFamily="34" charset="-122"/>
              <a:ea typeface="微软雅黑" panose="020B0503020204020204" pitchFamily="34" charset="-122"/>
            </a:rPr>
            <a:t>方法</a:t>
          </a:r>
          <a:r>
            <a:rPr lang="en-US" altLang="zh-CN" sz="1600" b="1" dirty="0">
              <a:solidFill>
                <a:schemeClr val="tx1"/>
              </a:solidFill>
              <a:latin typeface="微软雅黑" panose="020B0503020204020204" pitchFamily="34" charset="-122"/>
              <a:ea typeface="微软雅黑" panose="020B0503020204020204" pitchFamily="34" charset="-122"/>
            </a:rPr>
            <a:t>4</a:t>
          </a:r>
        </a:p>
        <a:p>
          <a:pPr algn="l" rtl="0"/>
          <a:r>
            <a:rPr lang="zh-CN" sz="1600" b="1" dirty="0">
              <a:solidFill>
                <a:schemeClr val="tx1"/>
              </a:solidFill>
              <a:latin typeface="微软雅黑" panose="020B0503020204020204" pitchFamily="34" charset="-122"/>
              <a:ea typeface="微软雅黑" panose="020B0503020204020204" pitchFamily="34" charset="-122"/>
            </a:rPr>
            <a:t>选举一个分粥委员会和一个监督委员会，形成监督制约。</a:t>
          </a:r>
        </a:p>
      </dgm:t>
    </dgm:pt>
    <dgm:pt modelId="{EBDB17BE-8E18-4893-B76A-FCFF14F5FA8E}" type="parTrans" cxnId="{8160EC69-683F-4E50-808F-C5CE1D66C130}">
      <dgm:prSet/>
      <dgm:spPr/>
      <dgm:t>
        <a:bodyPr/>
        <a:lstStyle/>
        <a:p>
          <a:endParaRPr lang="zh-CN" altLang="en-US"/>
        </a:p>
      </dgm:t>
    </dgm:pt>
    <dgm:pt modelId="{531BF2E3-CDEC-4002-A1FF-3185C44CFD85}" type="sibTrans" cxnId="{8160EC69-683F-4E50-808F-C5CE1D66C130}">
      <dgm:prSet/>
      <dgm:spPr/>
      <dgm:t>
        <a:bodyPr/>
        <a:lstStyle/>
        <a:p>
          <a:endParaRPr lang="zh-CN" altLang="en-US"/>
        </a:p>
      </dgm:t>
    </dgm:pt>
    <dgm:pt modelId="{EA6CA88A-9DCE-4FCB-A836-C0EF8D2FB97B}">
      <dgm:prSet custT="1"/>
      <dgm:spPr>
        <a:solidFill>
          <a:srgbClr val="00B0F0"/>
        </a:solidFill>
      </dgm:spPr>
      <dgm:t>
        <a:bodyPr/>
        <a:lstStyle/>
        <a:p>
          <a:pPr algn="ctr" rtl="0"/>
          <a:r>
            <a:rPr lang="zh-CN" sz="1600" b="1" dirty="0">
              <a:solidFill>
                <a:schemeClr val="tx1"/>
              </a:solidFill>
              <a:latin typeface="微软雅黑" panose="020B0503020204020204" pitchFamily="34" charset="-122"/>
              <a:ea typeface="微软雅黑" panose="020B0503020204020204" pitchFamily="34" charset="-122"/>
            </a:rPr>
            <a:t>方法</a:t>
          </a:r>
          <a:r>
            <a:rPr lang="en-US" sz="1600" b="1" dirty="0">
              <a:solidFill>
                <a:schemeClr val="tx1"/>
              </a:solidFill>
              <a:latin typeface="微软雅黑" panose="020B0503020204020204" pitchFamily="34" charset="-122"/>
              <a:ea typeface="微软雅黑" panose="020B0503020204020204" pitchFamily="34" charset="-122"/>
            </a:rPr>
            <a:t>5</a:t>
          </a:r>
        </a:p>
        <a:p>
          <a:pPr algn="l" rtl="0"/>
          <a:r>
            <a:rPr lang="zh-CN" sz="1600" b="1" dirty="0">
              <a:solidFill>
                <a:schemeClr val="tx1"/>
              </a:solidFill>
              <a:latin typeface="微软雅黑" panose="020B0503020204020204" pitchFamily="34" charset="-122"/>
              <a:ea typeface="微软雅黑" panose="020B0503020204020204" pitchFamily="34" charset="-122"/>
            </a:rPr>
            <a:t>每个人轮流值日分粥，但是分粥的那个人最后一个领粥。</a:t>
          </a:r>
        </a:p>
      </dgm:t>
    </dgm:pt>
    <dgm:pt modelId="{DA446890-B5D0-4F79-8E10-4078DE116C5C}" type="parTrans" cxnId="{9E39B9C2-26D5-419E-AC9E-3ADF16749500}">
      <dgm:prSet/>
      <dgm:spPr/>
      <dgm:t>
        <a:bodyPr/>
        <a:lstStyle/>
        <a:p>
          <a:endParaRPr lang="zh-CN" altLang="en-US"/>
        </a:p>
      </dgm:t>
    </dgm:pt>
    <dgm:pt modelId="{DC9C6D4B-18A5-452E-8BAA-3B27F2D990FA}" type="sibTrans" cxnId="{9E39B9C2-26D5-419E-AC9E-3ADF16749500}">
      <dgm:prSet/>
      <dgm:spPr/>
      <dgm:t>
        <a:bodyPr/>
        <a:lstStyle/>
        <a:p>
          <a:endParaRPr lang="zh-CN" altLang="en-US"/>
        </a:p>
      </dgm:t>
    </dgm:pt>
    <dgm:pt modelId="{E1630CEE-AA5E-4009-A05B-3D23F190616C}" type="pres">
      <dgm:prSet presAssocID="{C290B2E0-9A3A-42AA-A2FA-346E32F040DE}" presName="CompostProcess" presStyleCnt="0">
        <dgm:presLayoutVars>
          <dgm:dir/>
          <dgm:resizeHandles val="exact"/>
        </dgm:presLayoutVars>
      </dgm:prSet>
      <dgm:spPr/>
    </dgm:pt>
    <dgm:pt modelId="{9FBA9378-2BAE-4530-B6D9-AEF07A8CCAFE}" type="pres">
      <dgm:prSet presAssocID="{C290B2E0-9A3A-42AA-A2FA-346E32F040DE}" presName="arrow" presStyleLbl="bgShp" presStyleIdx="0" presStyleCnt="1"/>
      <dgm:spPr>
        <a:solidFill>
          <a:schemeClr val="bg1">
            <a:lumMod val="75000"/>
          </a:schemeClr>
        </a:solidFill>
      </dgm:spPr>
    </dgm:pt>
    <dgm:pt modelId="{C1070AFE-E891-443D-9888-99A213C20188}" type="pres">
      <dgm:prSet presAssocID="{C290B2E0-9A3A-42AA-A2FA-346E32F040DE}" presName="linearProcess" presStyleCnt="0"/>
      <dgm:spPr/>
    </dgm:pt>
    <dgm:pt modelId="{141383F9-73DC-4DA5-9935-46267695A7C3}" type="pres">
      <dgm:prSet presAssocID="{5E3DD68E-5CFC-40D9-9921-293D3CEBA549}" presName="textNode" presStyleLbl="node1" presStyleIdx="0" presStyleCnt="5">
        <dgm:presLayoutVars>
          <dgm:bulletEnabled val="1"/>
        </dgm:presLayoutVars>
      </dgm:prSet>
      <dgm:spPr/>
    </dgm:pt>
    <dgm:pt modelId="{55D7AA46-4EAE-42D0-BE3B-294D7F0AB07E}" type="pres">
      <dgm:prSet presAssocID="{43D73C39-CEE6-4FE1-8B87-ED511E321807}" presName="sibTrans" presStyleCnt="0"/>
      <dgm:spPr/>
    </dgm:pt>
    <dgm:pt modelId="{1E0838C7-04C2-4C2C-B8CE-D920A53244EE}" type="pres">
      <dgm:prSet presAssocID="{7D995DB7-B3BE-495B-940C-E87BAA6EC709}" presName="textNode" presStyleLbl="node1" presStyleIdx="1" presStyleCnt="5">
        <dgm:presLayoutVars>
          <dgm:bulletEnabled val="1"/>
        </dgm:presLayoutVars>
      </dgm:prSet>
      <dgm:spPr/>
    </dgm:pt>
    <dgm:pt modelId="{F856725D-5665-4F7A-AAFC-EC7C527C9102}" type="pres">
      <dgm:prSet presAssocID="{BCB8282B-1611-4FFF-A9C5-246FEFC4D377}" presName="sibTrans" presStyleCnt="0"/>
      <dgm:spPr/>
    </dgm:pt>
    <dgm:pt modelId="{505F53B1-4A9C-4D24-9F72-4BEAFF364ECC}" type="pres">
      <dgm:prSet presAssocID="{9C0A606F-0FF7-4D79-B5FE-DDE2D06C5802}" presName="textNode" presStyleLbl="node1" presStyleIdx="2" presStyleCnt="5">
        <dgm:presLayoutVars>
          <dgm:bulletEnabled val="1"/>
        </dgm:presLayoutVars>
      </dgm:prSet>
      <dgm:spPr/>
    </dgm:pt>
    <dgm:pt modelId="{7447F307-76B5-4F89-B7D2-0173760A87FC}" type="pres">
      <dgm:prSet presAssocID="{5ED7DB8D-DA9B-4AC3-A981-7883631474AB}" presName="sibTrans" presStyleCnt="0"/>
      <dgm:spPr/>
    </dgm:pt>
    <dgm:pt modelId="{6ED98B6F-6210-4EAF-A245-F8E21290ABCB}" type="pres">
      <dgm:prSet presAssocID="{D0240131-F535-43D9-8427-0ED2E340A930}" presName="textNode" presStyleLbl="node1" presStyleIdx="3" presStyleCnt="5">
        <dgm:presLayoutVars>
          <dgm:bulletEnabled val="1"/>
        </dgm:presLayoutVars>
      </dgm:prSet>
      <dgm:spPr/>
    </dgm:pt>
    <dgm:pt modelId="{D719CD1C-6B74-4EC7-AC69-D5CED8ADD193}" type="pres">
      <dgm:prSet presAssocID="{531BF2E3-CDEC-4002-A1FF-3185C44CFD85}" presName="sibTrans" presStyleCnt="0"/>
      <dgm:spPr/>
    </dgm:pt>
    <dgm:pt modelId="{1BC573C4-6BC4-456F-B911-1156BF6A3434}" type="pres">
      <dgm:prSet presAssocID="{EA6CA88A-9DCE-4FCB-A836-C0EF8D2FB97B}" presName="textNode" presStyleLbl="node1" presStyleIdx="4" presStyleCnt="5">
        <dgm:presLayoutVars>
          <dgm:bulletEnabled val="1"/>
        </dgm:presLayoutVars>
      </dgm:prSet>
      <dgm:spPr/>
    </dgm:pt>
  </dgm:ptLst>
  <dgm:cxnLst>
    <dgm:cxn modelId="{9160791F-F4A7-41AF-BDBE-D0317463E1E7}" srcId="{C290B2E0-9A3A-42AA-A2FA-346E32F040DE}" destId="{7D995DB7-B3BE-495B-940C-E87BAA6EC709}" srcOrd="1" destOrd="0" parTransId="{4C01E529-E17C-4371-8E2B-84F2D1DF8406}" sibTransId="{BCB8282B-1611-4FFF-A9C5-246FEFC4D377}"/>
    <dgm:cxn modelId="{33805020-6F84-4123-827E-F105E5AEFBF9}" type="presOf" srcId="{C290B2E0-9A3A-42AA-A2FA-346E32F040DE}" destId="{E1630CEE-AA5E-4009-A05B-3D23F190616C}" srcOrd="0" destOrd="0" presId="urn:microsoft.com/office/officeart/2005/8/layout/hProcess9"/>
    <dgm:cxn modelId="{DCCE4A33-014A-498C-9C68-685C13A50CB8}" type="presOf" srcId="{D0240131-F535-43D9-8427-0ED2E340A930}" destId="{6ED98B6F-6210-4EAF-A245-F8E21290ABCB}" srcOrd="0" destOrd="0" presId="urn:microsoft.com/office/officeart/2005/8/layout/hProcess9"/>
    <dgm:cxn modelId="{52C3B740-6EF4-4D79-B848-DE9FF0B94783}" srcId="{C290B2E0-9A3A-42AA-A2FA-346E32F040DE}" destId="{9C0A606F-0FF7-4D79-B5FE-DDE2D06C5802}" srcOrd="2" destOrd="0" parTransId="{77C27A47-9176-4F1D-8047-4090A7DC0D92}" sibTransId="{5ED7DB8D-DA9B-4AC3-A981-7883631474AB}"/>
    <dgm:cxn modelId="{8160EC69-683F-4E50-808F-C5CE1D66C130}" srcId="{C290B2E0-9A3A-42AA-A2FA-346E32F040DE}" destId="{D0240131-F535-43D9-8427-0ED2E340A930}" srcOrd="3" destOrd="0" parTransId="{EBDB17BE-8E18-4893-B76A-FCFF14F5FA8E}" sibTransId="{531BF2E3-CDEC-4002-A1FF-3185C44CFD85}"/>
    <dgm:cxn modelId="{5A9D3F7C-A163-4A01-941C-714F370A66E9}" type="presOf" srcId="{EA6CA88A-9DCE-4FCB-A836-C0EF8D2FB97B}" destId="{1BC573C4-6BC4-456F-B911-1156BF6A3434}" srcOrd="0" destOrd="0" presId="urn:microsoft.com/office/officeart/2005/8/layout/hProcess9"/>
    <dgm:cxn modelId="{F2D4EEAA-9A21-4145-BCB7-49473EEB2FE0}" srcId="{C290B2E0-9A3A-42AA-A2FA-346E32F040DE}" destId="{5E3DD68E-5CFC-40D9-9921-293D3CEBA549}" srcOrd="0" destOrd="0" parTransId="{63E7833E-6161-40DA-8B34-EA4E033E5BDE}" sibTransId="{43D73C39-CEE6-4FE1-8B87-ED511E321807}"/>
    <dgm:cxn modelId="{9E39B9C2-26D5-419E-AC9E-3ADF16749500}" srcId="{C290B2E0-9A3A-42AA-A2FA-346E32F040DE}" destId="{EA6CA88A-9DCE-4FCB-A836-C0EF8D2FB97B}" srcOrd="4" destOrd="0" parTransId="{DA446890-B5D0-4F79-8E10-4078DE116C5C}" sibTransId="{DC9C6D4B-18A5-452E-8BAA-3B27F2D990FA}"/>
    <dgm:cxn modelId="{53E1F0C2-008E-4460-9C7B-B957B29CC5BE}" type="presOf" srcId="{9C0A606F-0FF7-4D79-B5FE-DDE2D06C5802}" destId="{505F53B1-4A9C-4D24-9F72-4BEAFF364ECC}" srcOrd="0" destOrd="0" presId="urn:microsoft.com/office/officeart/2005/8/layout/hProcess9"/>
    <dgm:cxn modelId="{0AC5D9C8-8333-48FB-A5F6-8492ABBF8AE0}" type="presOf" srcId="{7D995DB7-B3BE-495B-940C-E87BAA6EC709}" destId="{1E0838C7-04C2-4C2C-B8CE-D920A53244EE}" srcOrd="0" destOrd="0" presId="urn:microsoft.com/office/officeart/2005/8/layout/hProcess9"/>
    <dgm:cxn modelId="{9D77F6D0-5BE1-4015-8A3B-E80AA3A720DB}" type="presOf" srcId="{5E3DD68E-5CFC-40D9-9921-293D3CEBA549}" destId="{141383F9-73DC-4DA5-9935-46267695A7C3}" srcOrd="0" destOrd="0" presId="urn:microsoft.com/office/officeart/2005/8/layout/hProcess9"/>
    <dgm:cxn modelId="{99A3C328-962E-4316-8BC5-EE0B662C2F5D}" type="presParOf" srcId="{E1630CEE-AA5E-4009-A05B-3D23F190616C}" destId="{9FBA9378-2BAE-4530-B6D9-AEF07A8CCAFE}" srcOrd="0" destOrd="0" presId="urn:microsoft.com/office/officeart/2005/8/layout/hProcess9"/>
    <dgm:cxn modelId="{31622BE3-CA33-462C-960C-E747387F6592}" type="presParOf" srcId="{E1630CEE-AA5E-4009-A05B-3D23F190616C}" destId="{C1070AFE-E891-443D-9888-99A213C20188}" srcOrd="1" destOrd="0" presId="urn:microsoft.com/office/officeart/2005/8/layout/hProcess9"/>
    <dgm:cxn modelId="{54F68EF5-F93A-4266-9CFD-D92BD3DB7F2E}" type="presParOf" srcId="{C1070AFE-E891-443D-9888-99A213C20188}" destId="{141383F9-73DC-4DA5-9935-46267695A7C3}" srcOrd="0" destOrd="0" presId="urn:microsoft.com/office/officeart/2005/8/layout/hProcess9"/>
    <dgm:cxn modelId="{02835874-4094-4622-9AE2-D51A4D9C44F7}" type="presParOf" srcId="{C1070AFE-E891-443D-9888-99A213C20188}" destId="{55D7AA46-4EAE-42D0-BE3B-294D7F0AB07E}" srcOrd="1" destOrd="0" presId="urn:microsoft.com/office/officeart/2005/8/layout/hProcess9"/>
    <dgm:cxn modelId="{5F0976A0-9153-4136-BD6E-576F91583F92}" type="presParOf" srcId="{C1070AFE-E891-443D-9888-99A213C20188}" destId="{1E0838C7-04C2-4C2C-B8CE-D920A53244EE}" srcOrd="2" destOrd="0" presId="urn:microsoft.com/office/officeart/2005/8/layout/hProcess9"/>
    <dgm:cxn modelId="{793B71B4-452A-4CAD-83C8-07DC480944FC}" type="presParOf" srcId="{C1070AFE-E891-443D-9888-99A213C20188}" destId="{F856725D-5665-4F7A-AAFC-EC7C527C9102}" srcOrd="3" destOrd="0" presId="urn:microsoft.com/office/officeart/2005/8/layout/hProcess9"/>
    <dgm:cxn modelId="{D8AA90B0-4CC4-47F9-8DFA-74B74CBA9537}" type="presParOf" srcId="{C1070AFE-E891-443D-9888-99A213C20188}" destId="{505F53B1-4A9C-4D24-9F72-4BEAFF364ECC}" srcOrd="4" destOrd="0" presId="urn:microsoft.com/office/officeart/2005/8/layout/hProcess9"/>
    <dgm:cxn modelId="{E24B4356-9C09-43C3-AC4A-B61790DAD4F9}" type="presParOf" srcId="{C1070AFE-E891-443D-9888-99A213C20188}" destId="{7447F307-76B5-4F89-B7D2-0173760A87FC}" srcOrd="5" destOrd="0" presId="urn:microsoft.com/office/officeart/2005/8/layout/hProcess9"/>
    <dgm:cxn modelId="{F84E2B30-F7B4-4B52-9916-AF4D803B8FD2}" type="presParOf" srcId="{C1070AFE-E891-443D-9888-99A213C20188}" destId="{6ED98B6F-6210-4EAF-A245-F8E21290ABCB}" srcOrd="6" destOrd="0" presId="urn:microsoft.com/office/officeart/2005/8/layout/hProcess9"/>
    <dgm:cxn modelId="{192DF97A-1A45-4F36-A4D7-79A224546C3B}" type="presParOf" srcId="{C1070AFE-E891-443D-9888-99A213C20188}" destId="{D719CD1C-6B74-4EC7-AC69-D5CED8ADD193}" srcOrd="7" destOrd="0" presId="urn:microsoft.com/office/officeart/2005/8/layout/hProcess9"/>
    <dgm:cxn modelId="{DE98D928-31C5-4433-A138-2F76F160A07A}" type="presParOf" srcId="{C1070AFE-E891-443D-9888-99A213C20188}" destId="{1BC573C4-6BC4-456F-B911-1156BF6A3434}"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B81AAC6-66D3-417B-B0B9-8A395AD3E8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996F27E-84E9-4ABC-A484-60AEA6796ABC}">
      <dgm:prSet custT="1"/>
      <dgm:spPr>
        <a:solidFill>
          <a:schemeClr val="bg1"/>
        </a:solidFill>
        <a:ln>
          <a:solidFill>
            <a:srgbClr val="013A81"/>
          </a:solidFill>
        </a:ln>
      </dgm:spPr>
      <dgm:t>
        <a:bodyPr/>
        <a:lstStyle/>
        <a:p>
          <a:pPr rtl="0"/>
          <a:r>
            <a:rPr lang="zh-CN" sz="1600" b="0" dirty="0">
              <a:solidFill>
                <a:schemeClr val="tx1"/>
              </a:solidFill>
              <a:latin typeface="微软雅黑" panose="020B0503020204020204" pitchFamily="34" charset="-122"/>
              <a:ea typeface="微软雅黑" panose="020B0503020204020204" pitchFamily="34" charset="-122"/>
            </a:rPr>
            <a:t>方法</a:t>
          </a:r>
          <a:r>
            <a:rPr lang="en-US" sz="1600" b="0" dirty="0">
              <a:solidFill>
                <a:schemeClr val="tx1"/>
              </a:solidFill>
              <a:latin typeface="微软雅黑" panose="020B0503020204020204" pitchFamily="34" charset="-122"/>
              <a:ea typeface="微软雅黑" panose="020B0503020204020204" pitchFamily="34" charset="-122"/>
            </a:rPr>
            <a:t>1</a:t>
          </a:r>
          <a:r>
            <a:rPr lang="zh-CN" sz="1600" b="0" dirty="0">
              <a:solidFill>
                <a:schemeClr val="tx1"/>
              </a:solidFill>
              <a:latin typeface="微软雅黑" panose="020B0503020204020204" pitchFamily="34" charset="-122"/>
              <a:ea typeface="微软雅黑" panose="020B0503020204020204" pitchFamily="34" charset="-122"/>
            </a:rPr>
            <a:t>：拟定一个人负责分粥事宜。结果总是主持分粥的人碗里的粥最多最好。</a:t>
          </a:r>
        </a:p>
      </dgm:t>
    </dgm:pt>
    <dgm:pt modelId="{51C2B7CE-03D6-4A6C-B71E-9FC906D584AE}" type="parTrans" cxnId="{04968DB2-9667-4B9A-AD23-67F5B11748C3}">
      <dgm:prSet/>
      <dgm:spPr/>
      <dgm:t>
        <a:bodyPr/>
        <a:lstStyle/>
        <a:p>
          <a:endParaRPr lang="zh-CN" altLang="en-US"/>
        </a:p>
      </dgm:t>
    </dgm:pt>
    <dgm:pt modelId="{3628B0F7-8FE5-40CA-9589-25339DE6F73F}" type="sibTrans" cxnId="{04968DB2-9667-4B9A-AD23-67F5B11748C3}">
      <dgm:prSet/>
      <dgm:spPr/>
      <dgm:t>
        <a:bodyPr/>
        <a:lstStyle/>
        <a:p>
          <a:endParaRPr lang="zh-CN" altLang="en-US"/>
        </a:p>
      </dgm:t>
    </dgm:pt>
    <dgm:pt modelId="{C2C69ECB-5D15-4D84-AC3B-A10D3E7A4C55}">
      <dgm:prSet custT="1"/>
      <dgm:spPr>
        <a:solidFill>
          <a:srgbClr val="FFC000"/>
        </a:solidFill>
      </dgm:spPr>
      <dgm:t>
        <a:bodyPr/>
        <a:lstStyle/>
        <a:p>
          <a:pPr rtl="0"/>
          <a:r>
            <a:rPr lang="zh-CN" sz="1600" b="0" dirty="0">
              <a:solidFill>
                <a:schemeClr val="tx1"/>
              </a:solidFill>
              <a:latin typeface="微软雅黑" panose="020B0503020204020204" pitchFamily="34" charset="-122"/>
              <a:ea typeface="微软雅黑" panose="020B0503020204020204" pitchFamily="34" charset="-122"/>
            </a:rPr>
            <a:t>方法</a:t>
          </a:r>
          <a:r>
            <a:rPr lang="en-US" sz="1600" b="0" dirty="0">
              <a:solidFill>
                <a:schemeClr val="tx1"/>
              </a:solidFill>
              <a:latin typeface="微软雅黑" panose="020B0503020204020204" pitchFamily="34" charset="-122"/>
              <a:ea typeface="微软雅黑" panose="020B0503020204020204" pitchFamily="34" charset="-122"/>
            </a:rPr>
            <a:t>2</a:t>
          </a:r>
          <a:r>
            <a:rPr lang="zh-CN" sz="1600" b="0" dirty="0">
              <a:solidFill>
                <a:schemeClr val="tx1"/>
              </a:solidFill>
              <a:latin typeface="微软雅黑" panose="020B0503020204020204" pitchFamily="34" charset="-122"/>
              <a:ea typeface="微软雅黑" panose="020B0503020204020204" pitchFamily="34" charset="-122"/>
            </a:rPr>
            <a:t>：大家轮流主持分粥，每人一天。结果是每个人在一周中只有一天吃的饱而且有剩余，其余</a:t>
          </a:r>
          <a:r>
            <a:rPr lang="en-US" sz="1600" b="0" dirty="0">
              <a:solidFill>
                <a:schemeClr val="tx1"/>
              </a:solidFill>
              <a:latin typeface="微软雅黑" panose="020B0503020204020204" pitchFamily="34" charset="-122"/>
              <a:ea typeface="微软雅黑" panose="020B0503020204020204" pitchFamily="34" charset="-122"/>
            </a:rPr>
            <a:t>6</a:t>
          </a:r>
          <a:r>
            <a:rPr lang="zh-CN" sz="1600" b="0" dirty="0">
              <a:solidFill>
                <a:schemeClr val="tx1"/>
              </a:solidFill>
              <a:latin typeface="微软雅黑" panose="020B0503020204020204" pitchFamily="34" charset="-122"/>
              <a:ea typeface="微软雅黑" panose="020B0503020204020204" pitchFamily="34" charset="-122"/>
            </a:rPr>
            <a:t>天都饥饿难挨。</a:t>
          </a:r>
        </a:p>
      </dgm:t>
    </dgm:pt>
    <dgm:pt modelId="{35C392CC-3D8F-48D6-9F9D-528B96F54D0D}" type="parTrans" cxnId="{7AC01C7C-761B-49EA-A28D-B9244C725591}">
      <dgm:prSet/>
      <dgm:spPr/>
      <dgm:t>
        <a:bodyPr/>
        <a:lstStyle/>
        <a:p>
          <a:endParaRPr lang="zh-CN" altLang="en-US"/>
        </a:p>
      </dgm:t>
    </dgm:pt>
    <dgm:pt modelId="{30EF510D-C6A4-4E5D-B2AA-B1208C55C6F4}" type="sibTrans" cxnId="{7AC01C7C-761B-49EA-A28D-B9244C725591}">
      <dgm:prSet/>
      <dgm:spPr/>
      <dgm:t>
        <a:bodyPr/>
        <a:lstStyle/>
        <a:p>
          <a:endParaRPr lang="zh-CN" altLang="en-US"/>
        </a:p>
      </dgm:t>
    </dgm:pt>
    <dgm:pt modelId="{6753A40D-EFCA-410B-920F-47BA920FE6EB}">
      <dgm:prSet custT="1"/>
      <dgm:spPr>
        <a:noFill/>
        <a:ln>
          <a:solidFill>
            <a:srgbClr val="013A81"/>
          </a:solidFill>
        </a:ln>
      </dgm:spPr>
      <dgm:t>
        <a:bodyPr/>
        <a:lstStyle/>
        <a:p>
          <a:pPr rtl="0"/>
          <a:r>
            <a:rPr lang="zh-CN" sz="1600" b="0" dirty="0">
              <a:solidFill>
                <a:schemeClr val="tx1"/>
              </a:solidFill>
              <a:latin typeface="微软雅黑" panose="020B0503020204020204" pitchFamily="34" charset="-122"/>
              <a:ea typeface="微软雅黑" panose="020B0503020204020204" pitchFamily="34" charset="-122"/>
            </a:rPr>
            <a:t>方法</a:t>
          </a:r>
          <a:r>
            <a:rPr lang="en-US" sz="1600" b="0" dirty="0">
              <a:solidFill>
                <a:schemeClr val="tx1"/>
              </a:solidFill>
              <a:latin typeface="微软雅黑" panose="020B0503020204020204" pitchFamily="34" charset="-122"/>
              <a:ea typeface="微软雅黑" panose="020B0503020204020204" pitchFamily="34" charset="-122"/>
            </a:rPr>
            <a:t>3</a:t>
          </a:r>
          <a:r>
            <a:rPr lang="zh-CN" sz="1600" b="0" dirty="0">
              <a:solidFill>
                <a:schemeClr val="tx1"/>
              </a:solidFill>
              <a:latin typeface="微软雅黑" panose="020B0503020204020204" pitchFamily="34" charset="-122"/>
              <a:ea typeface="微软雅黑" panose="020B0503020204020204" pitchFamily="34" charset="-122"/>
            </a:rPr>
            <a:t>：大家选举一个信得过的人主持分粥。开始这位品德尚属上乘的人还能基本公平，但不久他就开始为自己和溜须拍马的人多分。</a:t>
          </a:r>
        </a:p>
      </dgm:t>
    </dgm:pt>
    <dgm:pt modelId="{B02E03D4-A041-4667-84E8-58BCA71929B4}" type="parTrans" cxnId="{7D12A084-16EE-4B8E-9A06-507975471B46}">
      <dgm:prSet/>
      <dgm:spPr/>
      <dgm:t>
        <a:bodyPr/>
        <a:lstStyle/>
        <a:p>
          <a:endParaRPr lang="zh-CN" altLang="en-US"/>
        </a:p>
      </dgm:t>
    </dgm:pt>
    <dgm:pt modelId="{66BD2B1D-3572-483A-9D6D-66ADF3B51116}" type="sibTrans" cxnId="{7D12A084-16EE-4B8E-9A06-507975471B46}">
      <dgm:prSet/>
      <dgm:spPr/>
      <dgm:t>
        <a:bodyPr/>
        <a:lstStyle/>
        <a:p>
          <a:endParaRPr lang="zh-CN" altLang="en-US"/>
        </a:p>
      </dgm:t>
    </dgm:pt>
    <dgm:pt modelId="{2B1AD316-2BB7-40C3-8DB5-454637014656}">
      <dgm:prSet custT="1"/>
      <dgm:spPr>
        <a:solidFill>
          <a:srgbClr val="92D050"/>
        </a:solidFill>
      </dgm:spPr>
      <dgm:t>
        <a:bodyPr/>
        <a:lstStyle/>
        <a:p>
          <a:pPr rtl="0"/>
          <a:r>
            <a:rPr lang="zh-CN" sz="1600" b="0" dirty="0">
              <a:solidFill>
                <a:schemeClr val="tx1"/>
              </a:solidFill>
              <a:latin typeface="微软雅黑" panose="020B0503020204020204" pitchFamily="34" charset="-122"/>
              <a:ea typeface="微软雅黑" panose="020B0503020204020204" pitchFamily="34" charset="-122"/>
            </a:rPr>
            <a:t>方法</a:t>
          </a:r>
          <a:r>
            <a:rPr lang="en-US" sz="1600" b="0" dirty="0">
              <a:solidFill>
                <a:schemeClr val="tx1"/>
              </a:solidFill>
              <a:latin typeface="微软雅黑" panose="020B0503020204020204" pitchFamily="34" charset="-122"/>
              <a:ea typeface="微软雅黑" panose="020B0503020204020204" pitchFamily="34" charset="-122"/>
            </a:rPr>
            <a:t>4</a:t>
          </a:r>
          <a:r>
            <a:rPr lang="zh-CN" sz="1600" b="0" dirty="0">
              <a:solidFill>
                <a:schemeClr val="tx1"/>
              </a:solidFill>
              <a:latin typeface="微软雅黑" panose="020B0503020204020204" pitchFamily="34" charset="-122"/>
              <a:ea typeface="微软雅黑" panose="020B0503020204020204" pitchFamily="34" charset="-122"/>
            </a:rPr>
            <a:t>：选举一个分粥委员会和一个监督委员会，形成监督和制约。公平基本上做到了，可是由于监督委员会常提出多种议案，分粥委员会有据理力争，等分粥完毕时，粥早就凉了。</a:t>
          </a:r>
          <a:endParaRPr lang="zh-CN" sz="1600" dirty="0">
            <a:solidFill>
              <a:schemeClr val="tx1"/>
            </a:solidFill>
            <a:latin typeface="微软雅黑" panose="020B0503020204020204" pitchFamily="34" charset="-122"/>
            <a:ea typeface="微软雅黑" panose="020B0503020204020204" pitchFamily="34" charset="-122"/>
          </a:endParaRPr>
        </a:p>
      </dgm:t>
    </dgm:pt>
    <dgm:pt modelId="{C1FB04AE-7673-43AB-921E-0015682240C6}" type="parTrans" cxnId="{50137D10-5E47-4911-9270-352135876976}">
      <dgm:prSet/>
      <dgm:spPr/>
      <dgm:t>
        <a:bodyPr/>
        <a:lstStyle/>
        <a:p>
          <a:endParaRPr lang="zh-CN" altLang="en-US"/>
        </a:p>
      </dgm:t>
    </dgm:pt>
    <dgm:pt modelId="{BF102578-F1A1-409A-A188-5B14C8580E9E}" type="sibTrans" cxnId="{50137D10-5E47-4911-9270-352135876976}">
      <dgm:prSet/>
      <dgm:spPr/>
      <dgm:t>
        <a:bodyPr/>
        <a:lstStyle/>
        <a:p>
          <a:endParaRPr lang="zh-CN" altLang="en-US"/>
        </a:p>
      </dgm:t>
    </dgm:pt>
    <dgm:pt modelId="{E665C871-EF7D-4C12-A05A-B8548962D753}">
      <dgm:prSet custT="1"/>
      <dgm:spPr>
        <a:solidFill>
          <a:schemeClr val="bg1"/>
        </a:solidFill>
        <a:ln>
          <a:solidFill>
            <a:srgbClr val="013A81"/>
          </a:solidFill>
        </a:ln>
      </dgm:spPr>
      <dgm:t>
        <a:bodyPr/>
        <a:lstStyle/>
        <a:p>
          <a:pPr rtl="0"/>
          <a:r>
            <a:rPr lang="zh-CN" sz="1600" b="0" dirty="0">
              <a:solidFill>
                <a:schemeClr val="tx1"/>
              </a:solidFill>
              <a:latin typeface="微软雅黑" panose="020B0503020204020204" pitchFamily="34" charset="-122"/>
              <a:ea typeface="微软雅黑" panose="020B0503020204020204" pitchFamily="34" charset="-122"/>
            </a:rPr>
            <a:t>方法</a:t>
          </a:r>
          <a:r>
            <a:rPr lang="en-US" sz="1600" b="0" dirty="0">
              <a:solidFill>
                <a:schemeClr val="tx1"/>
              </a:solidFill>
              <a:latin typeface="微软雅黑" panose="020B0503020204020204" pitchFamily="34" charset="-122"/>
              <a:ea typeface="微软雅黑" panose="020B0503020204020204" pitchFamily="34" charset="-122"/>
            </a:rPr>
            <a:t>5</a:t>
          </a:r>
          <a:r>
            <a:rPr lang="zh-CN" sz="1600" b="0" dirty="0">
              <a:solidFill>
                <a:schemeClr val="tx1"/>
              </a:solidFill>
              <a:latin typeface="微软雅黑" panose="020B0503020204020204" pitchFamily="34" charset="-122"/>
              <a:ea typeface="微软雅黑" panose="020B0503020204020204" pitchFamily="34" charset="-122"/>
            </a:rPr>
            <a:t>：每个人轮流值日分粥，但是分粥的那个人要最后一个领粥。令人惊奇的是，在这个制度下，</a:t>
          </a:r>
          <a:r>
            <a:rPr lang="en-US" sz="1600" b="0" dirty="0">
              <a:solidFill>
                <a:schemeClr val="tx1"/>
              </a:solidFill>
              <a:latin typeface="微软雅黑" panose="020B0503020204020204" pitchFamily="34" charset="-122"/>
              <a:ea typeface="微软雅黑" panose="020B0503020204020204" pitchFamily="34" charset="-122"/>
            </a:rPr>
            <a:t>7</a:t>
          </a:r>
          <a:r>
            <a:rPr lang="zh-CN" sz="1600" b="0" dirty="0">
              <a:solidFill>
                <a:schemeClr val="tx1"/>
              </a:solidFill>
              <a:latin typeface="微软雅黑" panose="020B0503020204020204" pitchFamily="34" charset="-122"/>
              <a:ea typeface="微软雅黑" panose="020B0503020204020204" pitchFamily="34" charset="-122"/>
            </a:rPr>
            <a:t>只碗里每次的粥都一样多，就象用科学仪器量过一样。</a:t>
          </a:r>
        </a:p>
      </dgm:t>
    </dgm:pt>
    <dgm:pt modelId="{CC43A9A2-4E74-4A26-B4E0-6A5E0232708E}" type="parTrans" cxnId="{74127A3B-68F5-47C3-93B5-54452F8A3C94}">
      <dgm:prSet/>
      <dgm:spPr/>
      <dgm:t>
        <a:bodyPr/>
        <a:lstStyle/>
        <a:p>
          <a:endParaRPr lang="zh-CN" altLang="en-US"/>
        </a:p>
      </dgm:t>
    </dgm:pt>
    <dgm:pt modelId="{098B89A9-4038-422C-BAFB-61A2E9D780CF}" type="sibTrans" cxnId="{74127A3B-68F5-47C3-93B5-54452F8A3C94}">
      <dgm:prSet/>
      <dgm:spPr/>
      <dgm:t>
        <a:bodyPr/>
        <a:lstStyle/>
        <a:p>
          <a:endParaRPr lang="zh-CN" altLang="en-US"/>
        </a:p>
      </dgm:t>
    </dgm:pt>
    <dgm:pt modelId="{04B3D9DA-24E2-4B5A-BB77-15C50B0A6AAC}" type="pres">
      <dgm:prSet presAssocID="{2B81AAC6-66D3-417B-B0B9-8A395AD3E85B}" presName="linear" presStyleCnt="0">
        <dgm:presLayoutVars>
          <dgm:animLvl val="lvl"/>
          <dgm:resizeHandles val="exact"/>
        </dgm:presLayoutVars>
      </dgm:prSet>
      <dgm:spPr/>
    </dgm:pt>
    <dgm:pt modelId="{4632EF9C-3E49-42DC-9BE0-D54CF3623F66}" type="pres">
      <dgm:prSet presAssocID="{5996F27E-84E9-4ABC-A484-60AEA6796ABC}" presName="parentText" presStyleLbl="node1" presStyleIdx="0" presStyleCnt="5" custLinFactNeighborX="-626" custLinFactNeighborY="18514">
        <dgm:presLayoutVars>
          <dgm:chMax val="0"/>
          <dgm:bulletEnabled val="1"/>
        </dgm:presLayoutVars>
      </dgm:prSet>
      <dgm:spPr/>
    </dgm:pt>
    <dgm:pt modelId="{10D93480-A608-4944-812C-33D0464898CA}" type="pres">
      <dgm:prSet presAssocID="{3628B0F7-8FE5-40CA-9589-25339DE6F73F}" presName="spacer" presStyleCnt="0"/>
      <dgm:spPr/>
    </dgm:pt>
    <dgm:pt modelId="{2796EAA7-A24B-4216-B1FC-0739C407F3FC}" type="pres">
      <dgm:prSet presAssocID="{C2C69ECB-5D15-4D84-AC3B-A10D3E7A4C55}" presName="parentText" presStyleLbl="node1" presStyleIdx="1" presStyleCnt="5">
        <dgm:presLayoutVars>
          <dgm:chMax val="0"/>
          <dgm:bulletEnabled val="1"/>
        </dgm:presLayoutVars>
      </dgm:prSet>
      <dgm:spPr/>
    </dgm:pt>
    <dgm:pt modelId="{3055E790-FDE5-4B1E-921B-F9CDC8A1CB59}" type="pres">
      <dgm:prSet presAssocID="{30EF510D-C6A4-4E5D-B2AA-B1208C55C6F4}" presName="spacer" presStyleCnt="0"/>
      <dgm:spPr/>
    </dgm:pt>
    <dgm:pt modelId="{C967F917-847D-4070-B4C2-FC3DA83921BC}" type="pres">
      <dgm:prSet presAssocID="{6753A40D-EFCA-410B-920F-47BA920FE6EB}" presName="parentText" presStyleLbl="node1" presStyleIdx="2" presStyleCnt="5">
        <dgm:presLayoutVars>
          <dgm:chMax val="0"/>
          <dgm:bulletEnabled val="1"/>
        </dgm:presLayoutVars>
      </dgm:prSet>
      <dgm:spPr/>
    </dgm:pt>
    <dgm:pt modelId="{6BF0F1DF-31D6-47F0-AE25-736583F1D65F}" type="pres">
      <dgm:prSet presAssocID="{66BD2B1D-3572-483A-9D6D-66ADF3B51116}" presName="spacer" presStyleCnt="0"/>
      <dgm:spPr/>
    </dgm:pt>
    <dgm:pt modelId="{406C4705-EB5C-4A22-BD23-A81B54917E56}" type="pres">
      <dgm:prSet presAssocID="{2B1AD316-2BB7-40C3-8DB5-454637014656}" presName="parentText" presStyleLbl="node1" presStyleIdx="3" presStyleCnt="5">
        <dgm:presLayoutVars>
          <dgm:chMax val="0"/>
          <dgm:bulletEnabled val="1"/>
        </dgm:presLayoutVars>
      </dgm:prSet>
      <dgm:spPr/>
    </dgm:pt>
    <dgm:pt modelId="{1AEA8390-9D18-4508-A122-6DB6EAEC9D9F}" type="pres">
      <dgm:prSet presAssocID="{BF102578-F1A1-409A-A188-5B14C8580E9E}" presName="spacer" presStyleCnt="0"/>
      <dgm:spPr/>
    </dgm:pt>
    <dgm:pt modelId="{491288FE-BC44-4F62-A03D-B2EA346727B4}" type="pres">
      <dgm:prSet presAssocID="{E665C871-EF7D-4C12-A05A-B8548962D753}" presName="parentText" presStyleLbl="node1" presStyleIdx="4" presStyleCnt="5">
        <dgm:presLayoutVars>
          <dgm:chMax val="0"/>
          <dgm:bulletEnabled val="1"/>
        </dgm:presLayoutVars>
      </dgm:prSet>
      <dgm:spPr/>
    </dgm:pt>
  </dgm:ptLst>
  <dgm:cxnLst>
    <dgm:cxn modelId="{E0C32905-86F5-4533-8AF2-81EC0D69FBC6}" type="presOf" srcId="{C2C69ECB-5D15-4D84-AC3B-A10D3E7A4C55}" destId="{2796EAA7-A24B-4216-B1FC-0739C407F3FC}" srcOrd="0" destOrd="0" presId="urn:microsoft.com/office/officeart/2005/8/layout/vList2"/>
    <dgm:cxn modelId="{50137D10-5E47-4911-9270-352135876976}" srcId="{2B81AAC6-66D3-417B-B0B9-8A395AD3E85B}" destId="{2B1AD316-2BB7-40C3-8DB5-454637014656}" srcOrd="3" destOrd="0" parTransId="{C1FB04AE-7673-43AB-921E-0015682240C6}" sibTransId="{BF102578-F1A1-409A-A188-5B14C8580E9E}"/>
    <dgm:cxn modelId="{035B7E1F-90CD-4E0F-82F2-5E2128DF7363}" type="presOf" srcId="{5996F27E-84E9-4ABC-A484-60AEA6796ABC}" destId="{4632EF9C-3E49-42DC-9BE0-D54CF3623F66}" srcOrd="0" destOrd="0" presId="urn:microsoft.com/office/officeart/2005/8/layout/vList2"/>
    <dgm:cxn modelId="{DE36522E-3E27-41A3-90FE-6E9606CBCFFB}" type="presOf" srcId="{E665C871-EF7D-4C12-A05A-B8548962D753}" destId="{491288FE-BC44-4F62-A03D-B2EA346727B4}" srcOrd="0" destOrd="0" presId="urn:microsoft.com/office/officeart/2005/8/layout/vList2"/>
    <dgm:cxn modelId="{744A493A-618F-45BC-91C9-21251A45DD3E}" type="presOf" srcId="{2B81AAC6-66D3-417B-B0B9-8A395AD3E85B}" destId="{04B3D9DA-24E2-4B5A-BB77-15C50B0A6AAC}" srcOrd="0" destOrd="0" presId="urn:microsoft.com/office/officeart/2005/8/layout/vList2"/>
    <dgm:cxn modelId="{74127A3B-68F5-47C3-93B5-54452F8A3C94}" srcId="{2B81AAC6-66D3-417B-B0B9-8A395AD3E85B}" destId="{E665C871-EF7D-4C12-A05A-B8548962D753}" srcOrd="4" destOrd="0" parTransId="{CC43A9A2-4E74-4A26-B4E0-6A5E0232708E}" sibTransId="{098B89A9-4038-422C-BAFB-61A2E9D780CF}"/>
    <dgm:cxn modelId="{EBF9DA6F-6D87-4BA2-9AB8-4D14F7E6FCAB}" type="presOf" srcId="{6753A40D-EFCA-410B-920F-47BA920FE6EB}" destId="{C967F917-847D-4070-B4C2-FC3DA83921BC}" srcOrd="0" destOrd="0" presId="urn:microsoft.com/office/officeart/2005/8/layout/vList2"/>
    <dgm:cxn modelId="{7AC01C7C-761B-49EA-A28D-B9244C725591}" srcId="{2B81AAC6-66D3-417B-B0B9-8A395AD3E85B}" destId="{C2C69ECB-5D15-4D84-AC3B-A10D3E7A4C55}" srcOrd="1" destOrd="0" parTransId="{35C392CC-3D8F-48D6-9F9D-528B96F54D0D}" sibTransId="{30EF510D-C6A4-4E5D-B2AA-B1208C55C6F4}"/>
    <dgm:cxn modelId="{7D12A084-16EE-4B8E-9A06-507975471B46}" srcId="{2B81AAC6-66D3-417B-B0B9-8A395AD3E85B}" destId="{6753A40D-EFCA-410B-920F-47BA920FE6EB}" srcOrd="2" destOrd="0" parTransId="{B02E03D4-A041-4667-84E8-58BCA71929B4}" sibTransId="{66BD2B1D-3572-483A-9D6D-66ADF3B51116}"/>
    <dgm:cxn modelId="{04968DB2-9667-4B9A-AD23-67F5B11748C3}" srcId="{2B81AAC6-66D3-417B-B0B9-8A395AD3E85B}" destId="{5996F27E-84E9-4ABC-A484-60AEA6796ABC}" srcOrd="0" destOrd="0" parTransId="{51C2B7CE-03D6-4A6C-B71E-9FC906D584AE}" sibTransId="{3628B0F7-8FE5-40CA-9589-25339DE6F73F}"/>
    <dgm:cxn modelId="{C30392D6-2CFC-4370-9968-8D9CDA5A96D6}" type="presOf" srcId="{2B1AD316-2BB7-40C3-8DB5-454637014656}" destId="{406C4705-EB5C-4A22-BD23-A81B54917E56}" srcOrd="0" destOrd="0" presId="urn:microsoft.com/office/officeart/2005/8/layout/vList2"/>
    <dgm:cxn modelId="{C57922A2-AC4A-4EBA-B454-0EC6D452CAF7}" type="presParOf" srcId="{04B3D9DA-24E2-4B5A-BB77-15C50B0A6AAC}" destId="{4632EF9C-3E49-42DC-9BE0-D54CF3623F66}" srcOrd="0" destOrd="0" presId="urn:microsoft.com/office/officeart/2005/8/layout/vList2"/>
    <dgm:cxn modelId="{9CD710C1-6D41-4A4D-90AD-C0EC317144AD}" type="presParOf" srcId="{04B3D9DA-24E2-4B5A-BB77-15C50B0A6AAC}" destId="{10D93480-A608-4944-812C-33D0464898CA}" srcOrd="1" destOrd="0" presId="urn:microsoft.com/office/officeart/2005/8/layout/vList2"/>
    <dgm:cxn modelId="{4966714F-1C01-4CEF-A96F-A97D9A879D51}" type="presParOf" srcId="{04B3D9DA-24E2-4B5A-BB77-15C50B0A6AAC}" destId="{2796EAA7-A24B-4216-B1FC-0739C407F3FC}" srcOrd="2" destOrd="0" presId="urn:microsoft.com/office/officeart/2005/8/layout/vList2"/>
    <dgm:cxn modelId="{23FAF0CF-40F3-4DC2-B619-E957F8762953}" type="presParOf" srcId="{04B3D9DA-24E2-4B5A-BB77-15C50B0A6AAC}" destId="{3055E790-FDE5-4B1E-921B-F9CDC8A1CB59}" srcOrd="3" destOrd="0" presId="urn:microsoft.com/office/officeart/2005/8/layout/vList2"/>
    <dgm:cxn modelId="{F7530D8B-B466-4515-95D3-88C749FD48E2}" type="presParOf" srcId="{04B3D9DA-24E2-4B5A-BB77-15C50B0A6AAC}" destId="{C967F917-847D-4070-B4C2-FC3DA83921BC}" srcOrd="4" destOrd="0" presId="urn:microsoft.com/office/officeart/2005/8/layout/vList2"/>
    <dgm:cxn modelId="{FC7157FD-49A5-4836-8A3C-341D953CA5F8}" type="presParOf" srcId="{04B3D9DA-24E2-4B5A-BB77-15C50B0A6AAC}" destId="{6BF0F1DF-31D6-47F0-AE25-736583F1D65F}" srcOrd="5" destOrd="0" presId="urn:microsoft.com/office/officeart/2005/8/layout/vList2"/>
    <dgm:cxn modelId="{C1E96519-A693-4D3D-8388-9EDE23F798E1}" type="presParOf" srcId="{04B3D9DA-24E2-4B5A-BB77-15C50B0A6AAC}" destId="{406C4705-EB5C-4A22-BD23-A81B54917E56}" srcOrd="6" destOrd="0" presId="urn:microsoft.com/office/officeart/2005/8/layout/vList2"/>
    <dgm:cxn modelId="{B2571450-33A7-4853-A915-0586BF658C7F}" type="presParOf" srcId="{04B3D9DA-24E2-4B5A-BB77-15C50B0A6AAC}" destId="{1AEA8390-9D18-4508-A122-6DB6EAEC9D9F}" srcOrd="7" destOrd="0" presId="urn:microsoft.com/office/officeart/2005/8/layout/vList2"/>
    <dgm:cxn modelId="{C72CA471-650B-4466-97BB-1B1877DD3AA9}" type="presParOf" srcId="{04B3D9DA-24E2-4B5A-BB77-15C50B0A6AAC}" destId="{491288FE-BC44-4F62-A03D-B2EA346727B4}"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A9BC521-CF2C-404D-9E51-3D143017DCA6}"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zh-CN" altLang="en-US"/>
        </a:p>
      </dgm:t>
    </dgm:pt>
    <dgm:pt modelId="{D00A8175-F4AC-4AEB-99DE-D4CEF1B753CC}">
      <dgm:prSet custT="1"/>
      <dgm:spPr>
        <a:solidFill>
          <a:srgbClr val="FFC000"/>
        </a:solidFill>
      </dgm:spPr>
      <dgm:t>
        <a:bodyPr/>
        <a:lstStyle/>
        <a:p>
          <a:pPr algn="ctr" rtl="0"/>
          <a:r>
            <a:rPr lang="zh-CN" altLang="en-US" sz="3600" dirty="0">
              <a:solidFill>
                <a:schemeClr val="tx1"/>
              </a:solidFill>
              <a:latin typeface="华文琥珀" panose="02010800040101010101" pitchFamily="2" charset="-122"/>
              <a:ea typeface="华文琥珀" panose="02010800040101010101" pitchFamily="2" charset="-122"/>
            </a:rPr>
            <a:t>中国</a:t>
          </a:r>
        </a:p>
      </dgm:t>
    </dgm:pt>
    <dgm:pt modelId="{A6B446D4-B762-4927-93C7-78143C60501D}" type="parTrans" cxnId="{0D60B4B4-516D-4256-A99B-ED0F203A7CE9}">
      <dgm:prSet/>
      <dgm:spPr/>
      <dgm:t>
        <a:bodyPr/>
        <a:lstStyle/>
        <a:p>
          <a:endParaRPr lang="zh-CN" altLang="en-US"/>
        </a:p>
      </dgm:t>
    </dgm:pt>
    <dgm:pt modelId="{C82A063C-961E-4020-A59B-F5F04415A76E}" type="sibTrans" cxnId="{0D60B4B4-516D-4256-A99B-ED0F203A7CE9}">
      <dgm:prSet/>
      <dgm:spPr/>
      <dgm:t>
        <a:bodyPr/>
        <a:lstStyle/>
        <a:p>
          <a:endParaRPr lang="zh-CN" altLang="en-US"/>
        </a:p>
      </dgm:t>
    </dgm:pt>
    <dgm:pt modelId="{E216782A-6C7B-40FD-BF4F-A5E7C28975A0}">
      <dgm:prSet custT="1"/>
      <dgm:spPr>
        <a:solidFill>
          <a:srgbClr val="92D050"/>
        </a:solidFill>
      </dgm:spPr>
      <dgm:t>
        <a:bodyPr/>
        <a:lstStyle/>
        <a:p>
          <a:pPr algn="ctr" rtl="0"/>
          <a:r>
            <a:rPr lang="zh-CN" altLang="en-US" sz="3600" dirty="0">
              <a:solidFill>
                <a:schemeClr val="tx1"/>
              </a:solidFill>
              <a:latin typeface="华文琥珀" panose="02010800040101010101" pitchFamily="2" charset="-122"/>
              <a:ea typeface="华文琥珀" panose="02010800040101010101" pitchFamily="2" charset="-122"/>
            </a:rPr>
            <a:t>西方</a:t>
          </a:r>
        </a:p>
      </dgm:t>
    </dgm:pt>
    <dgm:pt modelId="{53AB72B7-B301-40A0-8A8E-A2CF2F4A715D}" type="parTrans" cxnId="{7048926A-5A9B-4067-A3B2-20CAB8162CD8}">
      <dgm:prSet/>
      <dgm:spPr/>
      <dgm:t>
        <a:bodyPr/>
        <a:lstStyle/>
        <a:p>
          <a:endParaRPr lang="zh-CN" altLang="en-US"/>
        </a:p>
      </dgm:t>
    </dgm:pt>
    <dgm:pt modelId="{C4DBF58B-7A45-4D3B-BC47-6840CD451466}" type="sibTrans" cxnId="{7048926A-5A9B-4067-A3B2-20CAB8162CD8}">
      <dgm:prSet/>
      <dgm:spPr/>
      <dgm:t>
        <a:bodyPr/>
        <a:lstStyle/>
        <a:p>
          <a:endParaRPr lang="zh-CN" altLang="en-US"/>
        </a:p>
      </dgm:t>
    </dgm:pt>
    <dgm:pt modelId="{DB69F877-9BC4-47E0-8C8C-86A9BBDAA440}" type="pres">
      <dgm:prSet presAssocID="{5A9BC521-CF2C-404D-9E51-3D143017DCA6}" presName="diagram" presStyleCnt="0">
        <dgm:presLayoutVars>
          <dgm:dir/>
          <dgm:animLvl val="lvl"/>
          <dgm:resizeHandles val="exact"/>
        </dgm:presLayoutVars>
      </dgm:prSet>
      <dgm:spPr/>
    </dgm:pt>
    <dgm:pt modelId="{EC32CF03-4097-4352-AD29-357ADA0A62CD}" type="pres">
      <dgm:prSet presAssocID="{D00A8175-F4AC-4AEB-99DE-D4CEF1B753CC}" presName="compNode" presStyleCnt="0"/>
      <dgm:spPr/>
    </dgm:pt>
    <dgm:pt modelId="{BCCB7931-8BEA-45E4-8341-800FE5593EEB}" type="pres">
      <dgm:prSet presAssocID="{D00A8175-F4AC-4AEB-99DE-D4CEF1B753CC}" presName="childRect" presStyleLbl="bgAcc1" presStyleIdx="0" presStyleCnt="2" custLinFactNeighborX="-496" custLinFactNeighborY="-846">
        <dgm:presLayoutVars>
          <dgm:bulletEnabled val="1"/>
        </dgm:presLayoutVars>
      </dgm:prSet>
      <dgm:spPr>
        <a:blipFill rotWithShape="0">
          <a:blip xmlns:r="http://schemas.openxmlformats.org/officeDocument/2006/relationships" r:embed="rId1"/>
          <a:stretch>
            <a:fillRect/>
          </a:stretch>
        </a:blipFill>
        <a:ln>
          <a:solidFill>
            <a:srgbClr val="FFC000"/>
          </a:solidFill>
        </a:ln>
      </dgm:spPr>
    </dgm:pt>
    <dgm:pt modelId="{E909DE26-BFCF-42A7-8F28-34B4EA4509B9}" type="pres">
      <dgm:prSet presAssocID="{D00A8175-F4AC-4AEB-99DE-D4CEF1B753CC}" presName="parentText" presStyleLbl="node1" presStyleIdx="0" presStyleCnt="0">
        <dgm:presLayoutVars>
          <dgm:chMax val="0"/>
          <dgm:bulletEnabled val="1"/>
        </dgm:presLayoutVars>
      </dgm:prSet>
      <dgm:spPr/>
    </dgm:pt>
    <dgm:pt modelId="{87D3FEEA-D9B5-4169-AC53-0949E475021C}" type="pres">
      <dgm:prSet presAssocID="{D00A8175-F4AC-4AEB-99DE-D4CEF1B753CC}" presName="parentRect" presStyleLbl="alignNode1" presStyleIdx="0" presStyleCnt="2"/>
      <dgm:spPr/>
    </dgm:pt>
    <dgm:pt modelId="{4E2BB12B-B53B-4E39-AD37-1085B16EFD0D}" type="pres">
      <dgm:prSet presAssocID="{D00A8175-F4AC-4AEB-99DE-D4CEF1B753CC}" presName="adorn" presStyleLbl="fgAccFollowNode1" presStyleIdx="0" presStyleCnt="2"/>
      <dgm:spPr>
        <a:solidFill>
          <a:schemeClr val="bg2">
            <a:lumMod val="40000"/>
            <a:lumOff val="60000"/>
            <a:alpha val="90000"/>
          </a:schemeClr>
        </a:solidFill>
      </dgm:spPr>
    </dgm:pt>
    <dgm:pt modelId="{71B4ECF6-C289-4B6A-B91F-C1829ADA1181}" type="pres">
      <dgm:prSet presAssocID="{C82A063C-961E-4020-A59B-F5F04415A76E}" presName="sibTrans" presStyleLbl="sibTrans2D1" presStyleIdx="0" presStyleCnt="0"/>
      <dgm:spPr/>
    </dgm:pt>
    <dgm:pt modelId="{76850041-82E6-4AD0-8E98-DFEE84A2535E}" type="pres">
      <dgm:prSet presAssocID="{E216782A-6C7B-40FD-BF4F-A5E7C28975A0}" presName="compNode" presStyleCnt="0"/>
      <dgm:spPr/>
    </dgm:pt>
    <dgm:pt modelId="{AEAA8F09-DE00-4F83-B718-79224D4D1051}" type="pres">
      <dgm:prSet presAssocID="{E216782A-6C7B-40FD-BF4F-A5E7C28975A0}" presName="childRect" presStyleLbl="bgAcc1" presStyleIdx="1" presStyleCnt="2">
        <dgm:presLayoutVars>
          <dgm:bulletEnabled val="1"/>
        </dgm:presLayoutVars>
      </dgm:prSet>
      <dgm:spPr>
        <a:blipFill rotWithShape="0">
          <a:blip xmlns:r="http://schemas.openxmlformats.org/officeDocument/2006/relationships" r:embed="rId2"/>
          <a:stretch>
            <a:fillRect/>
          </a:stretch>
        </a:blipFill>
        <a:ln>
          <a:solidFill>
            <a:srgbClr val="92D050"/>
          </a:solidFill>
        </a:ln>
      </dgm:spPr>
    </dgm:pt>
    <dgm:pt modelId="{BBFDDD58-3673-4573-83C9-0EED32B35FC6}" type="pres">
      <dgm:prSet presAssocID="{E216782A-6C7B-40FD-BF4F-A5E7C28975A0}" presName="parentText" presStyleLbl="node1" presStyleIdx="0" presStyleCnt="0">
        <dgm:presLayoutVars>
          <dgm:chMax val="0"/>
          <dgm:bulletEnabled val="1"/>
        </dgm:presLayoutVars>
      </dgm:prSet>
      <dgm:spPr/>
    </dgm:pt>
    <dgm:pt modelId="{8CFCC5D5-9FBD-4298-8367-DA1613878A74}" type="pres">
      <dgm:prSet presAssocID="{E216782A-6C7B-40FD-BF4F-A5E7C28975A0}" presName="parentRect" presStyleLbl="alignNode1" presStyleIdx="1" presStyleCnt="2"/>
      <dgm:spPr/>
    </dgm:pt>
    <dgm:pt modelId="{7A4F0AAD-CE79-481D-8D4C-4522FF6F4348}" type="pres">
      <dgm:prSet presAssocID="{E216782A-6C7B-40FD-BF4F-A5E7C28975A0}" presName="adorn" presStyleLbl="fgAccFollowNode1" presStyleIdx="1" presStyleCnt="2"/>
      <dgm:spPr>
        <a:solidFill>
          <a:schemeClr val="bg2">
            <a:lumMod val="40000"/>
            <a:lumOff val="60000"/>
            <a:alpha val="90000"/>
          </a:schemeClr>
        </a:solidFill>
      </dgm:spPr>
    </dgm:pt>
  </dgm:ptLst>
  <dgm:cxnLst>
    <dgm:cxn modelId="{AAF6B11C-F22F-4169-AF50-3F12383E8D6D}" type="presOf" srcId="{D00A8175-F4AC-4AEB-99DE-D4CEF1B753CC}" destId="{87D3FEEA-D9B5-4169-AC53-0949E475021C}" srcOrd="1" destOrd="0" presId="urn:microsoft.com/office/officeart/2005/8/layout/bList2"/>
    <dgm:cxn modelId="{AA828626-2F36-450B-A185-4C93FC155CB4}" type="presOf" srcId="{C82A063C-961E-4020-A59B-F5F04415A76E}" destId="{71B4ECF6-C289-4B6A-B91F-C1829ADA1181}" srcOrd="0" destOrd="0" presId="urn:microsoft.com/office/officeart/2005/8/layout/bList2"/>
    <dgm:cxn modelId="{918E264A-E165-4E80-8866-647CB9A185AF}" type="presOf" srcId="{E216782A-6C7B-40FD-BF4F-A5E7C28975A0}" destId="{8CFCC5D5-9FBD-4298-8367-DA1613878A74}" srcOrd="1" destOrd="0" presId="urn:microsoft.com/office/officeart/2005/8/layout/bList2"/>
    <dgm:cxn modelId="{7048926A-5A9B-4067-A3B2-20CAB8162CD8}" srcId="{5A9BC521-CF2C-404D-9E51-3D143017DCA6}" destId="{E216782A-6C7B-40FD-BF4F-A5E7C28975A0}" srcOrd="1" destOrd="0" parTransId="{53AB72B7-B301-40A0-8A8E-A2CF2F4A715D}" sibTransId="{C4DBF58B-7A45-4D3B-BC47-6840CD451466}"/>
    <dgm:cxn modelId="{CC47004B-1EB7-437B-96CB-D755A155BEB7}" type="presOf" srcId="{E216782A-6C7B-40FD-BF4F-A5E7C28975A0}" destId="{BBFDDD58-3673-4573-83C9-0EED32B35FC6}" srcOrd="0" destOrd="0" presId="urn:microsoft.com/office/officeart/2005/8/layout/bList2"/>
    <dgm:cxn modelId="{E0C714AF-349D-4F80-ACB7-5E604AB881A3}" type="presOf" srcId="{5A9BC521-CF2C-404D-9E51-3D143017DCA6}" destId="{DB69F877-9BC4-47E0-8C8C-86A9BBDAA440}" srcOrd="0" destOrd="0" presId="urn:microsoft.com/office/officeart/2005/8/layout/bList2"/>
    <dgm:cxn modelId="{B4ACFCB0-4433-46A0-844F-A34AFCF0E39E}" type="presOf" srcId="{D00A8175-F4AC-4AEB-99DE-D4CEF1B753CC}" destId="{E909DE26-BFCF-42A7-8F28-34B4EA4509B9}" srcOrd="0" destOrd="0" presId="urn:microsoft.com/office/officeart/2005/8/layout/bList2"/>
    <dgm:cxn modelId="{0D60B4B4-516D-4256-A99B-ED0F203A7CE9}" srcId="{5A9BC521-CF2C-404D-9E51-3D143017DCA6}" destId="{D00A8175-F4AC-4AEB-99DE-D4CEF1B753CC}" srcOrd="0" destOrd="0" parTransId="{A6B446D4-B762-4927-93C7-78143C60501D}" sibTransId="{C82A063C-961E-4020-A59B-F5F04415A76E}"/>
    <dgm:cxn modelId="{A362A224-16BF-4AF0-B041-AC6C4D6E3E88}" type="presParOf" srcId="{DB69F877-9BC4-47E0-8C8C-86A9BBDAA440}" destId="{EC32CF03-4097-4352-AD29-357ADA0A62CD}" srcOrd="0" destOrd="0" presId="urn:microsoft.com/office/officeart/2005/8/layout/bList2"/>
    <dgm:cxn modelId="{66A7D520-A470-4C3F-9645-B7E28FF82389}" type="presParOf" srcId="{EC32CF03-4097-4352-AD29-357ADA0A62CD}" destId="{BCCB7931-8BEA-45E4-8341-800FE5593EEB}" srcOrd="0" destOrd="0" presId="urn:microsoft.com/office/officeart/2005/8/layout/bList2"/>
    <dgm:cxn modelId="{B87856AB-035F-415E-B940-1BE8DE1E2B72}" type="presParOf" srcId="{EC32CF03-4097-4352-AD29-357ADA0A62CD}" destId="{E909DE26-BFCF-42A7-8F28-34B4EA4509B9}" srcOrd="1" destOrd="0" presId="urn:microsoft.com/office/officeart/2005/8/layout/bList2"/>
    <dgm:cxn modelId="{4CC3E311-2FE3-477C-B882-F4DDA814C81C}" type="presParOf" srcId="{EC32CF03-4097-4352-AD29-357ADA0A62CD}" destId="{87D3FEEA-D9B5-4169-AC53-0949E475021C}" srcOrd="2" destOrd="0" presId="urn:microsoft.com/office/officeart/2005/8/layout/bList2"/>
    <dgm:cxn modelId="{21AF69E5-3518-414D-9281-385CE617A5F9}" type="presParOf" srcId="{EC32CF03-4097-4352-AD29-357ADA0A62CD}" destId="{4E2BB12B-B53B-4E39-AD37-1085B16EFD0D}" srcOrd="3" destOrd="0" presId="urn:microsoft.com/office/officeart/2005/8/layout/bList2"/>
    <dgm:cxn modelId="{71091AF7-1246-4221-B390-1B9A9A88943C}" type="presParOf" srcId="{DB69F877-9BC4-47E0-8C8C-86A9BBDAA440}" destId="{71B4ECF6-C289-4B6A-B91F-C1829ADA1181}" srcOrd="1" destOrd="0" presId="urn:microsoft.com/office/officeart/2005/8/layout/bList2"/>
    <dgm:cxn modelId="{D262BA31-8F38-460D-93F4-D0F2C5D145EF}" type="presParOf" srcId="{DB69F877-9BC4-47E0-8C8C-86A9BBDAA440}" destId="{76850041-82E6-4AD0-8E98-DFEE84A2535E}" srcOrd="2" destOrd="0" presId="urn:microsoft.com/office/officeart/2005/8/layout/bList2"/>
    <dgm:cxn modelId="{5AA2896C-88A0-4567-B053-166723FECD42}" type="presParOf" srcId="{76850041-82E6-4AD0-8E98-DFEE84A2535E}" destId="{AEAA8F09-DE00-4F83-B718-79224D4D1051}" srcOrd="0" destOrd="0" presId="urn:microsoft.com/office/officeart/2005/8/layout/bList2"/>
    <dgm:cxn modelId="{589E67B2-5044-4F28-BED5-BAFB95866901}" type="presParOf" srcId="{76850041-82E6-4AD0-8E98-DFEE84A2535E}" destId="{BBFDDD58-3673-4573-83C9-0EED32B35FC6}" srcOrd="1" destOrd="0" presId="urn:microsoft.com/office/officeart/2005/8/layout/bList2"/>
    <dgm:cxn modelId="{4067BF89-72D6-4E1B-A6AE-0C97CBE525C9}" type="presParOf" srcId="{76850041-82E6-4AD0-8E98-DFEE84A2535E}" destId="{8CFCC5D5-9FBD-4298-8367-DA1613878A74}" srcOrd="2" destOrd="0" presId="urn:microsoft.com/office/officeart/2005/8/layout/bList2"/>
    <dgm:cxn modelId="{AF85BB16-4F3D-42B8-8FC6-A6B5F0186ACF}" type="presParOf" srcId="{76850041-82E6-4AD0-8E98-DFEE84A2535E}" destId="{7A4F0AAD-CE79-481D-8D4C-4522FF6F434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1CD7678-2B74-4FC1-9F4B-5FD837EC2F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2699EF3-790A-4437-9AB9-16BA52FC77A4}">
      <dgm:prSet custT="1"/>
      <dgm:spPr>
        <a:solidFill>
          <a:srgbClr val="FFC000"/>
        </a:solidFill>
      </dgm:spPr>
      <dgm:t>
        <a:bodyPr/>
        <a:lstStyle/>
        <a:p>
          <a:pPr rtl="0"/>
          <a:r>
            <a:rPr lang="zh-CN" altLang="en-US" sz="2400" b="0" dirty="0">
              <a:solidFill>
                <a:schemeClr val="tx1"/>
              </a:solidFill>
              <a:latin typeface="微软雅黑" panose="020B0503020204020204" pitchFamily="34" charset="-122"/>
              <a:ea typeface="微软雅黑" panose="020B0503020204020204" pitchFamily="34" charset="-122"/>
            </a:rPr>
            <a:t>    加强对中华传统美德的挖掘和阐发</a:t>
          </a:r>
        </a:p>
      </dgm:t>
    </dgm:pt>
    <dgm:pt modelId="{A8861747-D812-4948-811F-A7DC9E11BD62}" type="parTrans" cxnId="{D133E8FC-3613-4801-9FBF-72B1040D37F2}">
      <dgm:prSet/>
      <dgm:spPr/>
      <dgm:t>
        <a:bodyPr/>
        <a:lstStyle/>
        <a:p>
          <a:endParaRPr lang="zh-CN" altLang="en-US"/>
        </a:p>
      </dgm:t>
    </dgm:pt>
    <dgm:pt modelId="{8F5C4206-862E-4A82-9498-FDAAF13AB073}" type="sibTrans" cxnId="{D133E8FC-3613-4801-9FBF-72B1040D37F2}">
      <dgm:prSet/>
      <dgm:spPr/>
      <dgm:t>
        <a:bodyPr/>
        <a:lstStyle/>
        <a:p>
          <a:endParaRPr lang="zh-CN" altLang="en-US"/>
        </a:p>
      </dgm:t>
    </dgm:pt>
    <dgm:pt modelId="{57001374-DCDC-4171-AE84-176F04E40292}">
      <dgm:prSet custT="1"/>
      <dgm:spPr>
        <a:solidFill>
          <a:srgbClr val="002060"/>
        </a:solidFill>
      </dgm:spPr>
      <dgm:t>
        <a:bodyPr/>
        <a:lstStyle/>
        <a:p>
          <a:pPr rtl="0"/>
          <a:r>
            <a:rPr lang="zh-CN" altLang="en-US" sz="2400" dirty="0">
              <a:solidFill>
                <a:schemeClr val="bg1"/>
              </a:solidFill>
              <a:latin typeface="微软雅黑" panose="020B0503020204020204" pitchFamily="34" charset="-122"/>
              <a:ea typeface="微软雅黑" panose="020B0503020204020204" pitchFamily="34" charset="-122"/>
            </a:rPr>
            <a:t>    用中华传统美德滋养社会主义道德建设</a:t>
          </a:r>
        </a:p>
      </dgm:t>
    </dgm:pt>
    <dgm:pt modelId="{8AF0B4A1-141B-4C9B-BE66-2173B147F990}" type="parTrans" cxnId="{858BDB1D-87B6-4350-8A0B-686CC6097EB4}">
      <dgm:prSet/>
      <dgm:spPr/>
      <dgm:t>
        <a:bodyPr/>
        <a:lstStyle/>
        <a:p>
          <a:endParaRPr lang="zh-CN" altLang="en-US"/>
        </a:p>
      </dgm:t>
    </dgm:pt>
    <dgm:pt modelId="{40344BD5-1220-4E57-9D7A-2A689E0B72DD}" type="sibTrans" cxnId="{858BDB1D-87B6-4350-8A0B-686CC6097EB4}">
      <dgm:prSet/>
      <dgm:spPr/>
      <dgm:t>
        <a:bodyPr/>
        <a:lstStyle/>
        <a:p>
          <a:endParaRPr lang="zh-CN" altLang="en-US"/>
        </a:p>
      </dgm:t>
    </dgm:pt>
    <dgm:pt modelId="{0DD97C3E-8165-4E57-8D6D-FC077C59A5C6}" type="pres">
      <dgm:prSet presAssocID="{91CD7678-2B74-4FC1-9F4B-5FD837EC2F64}" presName="linear" presStyleCnt="0">
        <dgm:presLayoutVars>
          <dgm:animLvl val="lvl"/>
          <dgm:resizeHandles val="exact"/>
        </dgm:presLayoutVars>
      </dgm:prSet>
      <dgm:spPr/>
    </dgm:pt>
    <dgm:pt modelId="{80A7C240-5F2F-4DFE-AEBE-B7FDFB3916FA}" type="pres">
      <dgm:prSet presAssocID="{92699EF3-790A-4437-9AB9-16BA52FC77A4}" presName="parentText" presStyleLbl="node1" presStyleIdx="0" presStyleCnt="2" custLinFactNeighborX="0" custLinFactNeighborY="10981">
        <dgm:presLayoutVars>
          <dgm:chMax val="0"/>
          <dgm:bulletEnabled val="1"/>
        </dgm:presLayoutVars>
      </dgm:prSet>
      <dgm:spPr/>
    </dgm:pt>
    <dgm:pt modelId="{0126B175-D3AD-4EB3-B443-BA5C8DFD2597}" type="pres">
      <dgm:prSet presAssocID="{8F5C4206-862E-4A82-9498-FDAAF13AB073}" presName="spacer" presStyleCnt="0"/>
      <dgm:spPr/>
    </dgm:pt>
    <dgm:pt modelId="{5F679753-C260-4E8E-8BF2-69C656D5C4E8}" type="pres">
      <dgm:prSet presAssocID="{57001374-DCDC-4171-AE84-176F04E40292}" presName="parentText" presStyleLbl="node1" presStyleIdx="1" presStyleCnt="2">
        <dgm:presLayoutVars>
          <dgm:chMax val="0"/>
          <dgm:bulletEnabled val="1"/>
        </dgm:presLayoutVars>
      </dgm:prSet>
      <dgm:spPr/>
    </dgm:pt>
  </dgm:ptLst>
  <dgm:cxnLst>
    <dgm:cxn modelId="{858BDB1D-87B6-4350-8A0B-686CC6097EB4}" srcId="{91CD7678-2B74-4FC1-9F4B-5FD837EC2F64}" destId="{57001374-DCDC-4171-AE84-176F04E40292}" srcOrd="1" destOrd="0" parTransId="{8AF0B4A1-141B-4C9B-BE66-2173B147F990}" sibTransId="{40344BD5-1220-4E57-9D7A-2A689E0B72DD}"/>
    <dgm:cxn modelId="{2CF7F06A-3F61-4252-B2A3-80A906BA2A43}" type="presOf" srcId="{92699EF3-790A-4437-9AB9-16BA52FC77A4}" destId="{80A7C240-5F2F-4DFE-AEBE-B7FDFB3916FA}" srcOrd="0" destOrd="0" presId="urn:microsoft.com/office/officeart/2005/8/layout/vList2"/>
    <dgm:cxn modelId="{C097A28E-CC54-476E-8835-4130D87C2D00}" type="presOf" srcId="{57001374-DCDC-4171-AE84-176F04E40292}" destId="{5F679753-C260-4E8E-8BF2-69C656D5C4E8}" srcOrd="0" destOrd="0" presId="urn:microsoft.com/office/officeart/2005/8/layout/vList2"/>
    <dgm:cxn modelId="{128DFF96-D1C2-4454-8C10-AA51642165D1}" type="presOf" srcId="{91CD7678-2B74-4FC1-9F4B-5FD837EC2F64}" destId="{0DD97C3E-8165-4E57-8D6D-FC077C59A5C6}" srcOrd="0" destOrd="0" presId="urn:microsoft.com/office/officeart/2005/8/layout/vList2"/>
    <dgm:cxn modelId="{D133E8FC-3613-4801-9FBF-72B1040D37F2}" srcId="{91CD7678-2B74-4FC1-9F4B-5FD837EC2F64}" destId="{92699EF3-790A-4437-9AB9-16BA52FC77A4}" srcOrd="0" destOrd="0" parTransId="{A8861747-D812-4948-811F-A7DC9E11BD62}" sibTransId="{8F5C4206-862E-4A82-9498-FDAAF13AB073}"/>
    <dgm:cxn modelId="{9108FF06-65BF-4B14-9EB9-391B3B9DE69C}" type="presParOf" srcId="{0DD97C3E-8165-4E57-8D6D-FC077C59A5C6}" destId="{80A7C240-5F2F-4DFE-AEBE-B7FDFB3916FA}" srcOrd="0" destOrd="0" presId="urn:microsoft.com/office/officeart/2005/8/layout/vList2"/>
    <dgm:cxn modelId="{EF1763C0-FE24-415E-9A01-EC2A71C9A293}" type="presParOf" srcId="{0DD97C3E-8165-4E57-8D6D-FC077C59A5C6}" destId="{0126B175-D3AD-4EB3-B443-BA5C8DFD2597}" srcOrd="1" destOrd="0" presId="urn:microsoft.com/office/officeart/2005/8/layout/vList2"/>
    <dgm:cxn modelId="{E1A98839-575D-4732-AA5D-21705DF2BFCD}" type="presParOf" srcId="{0DD97C3E-8165-4E57-8D6D-FC077C59A5C6}" destId="{5F679753-C260-4E8E-8BF2-69C656D5C4E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AB286A-926B-4A94-99CE-06CC43F6FA0E}" type="doc">
      <dgm:prSet loTypeId="urn:microsoft.com/office/officeart/2005/8/layout/process4" loCatId="process" qsTypeId="urn:microsoft.com/office/officeart/2005/8/quickstyle/simple1#15" qsCatId="simple" csTypeId="urn:microsoft.com/office/officeart/2005/8/colors/colorful4#6" csCatId="colorful" phldr="1"/>
      <dgm:spPr/>
      <dgm:t>
        <a:bodyPr/>
        <a:lstStyle/>
        <a:p>
          <a:endParaRPr lang="zh-CN" altLang="en-US"/>
        </a:p>
      </dgm:t>
    </dgm:pt>
    <dgm:pt modelId="{0F737B3A-0EAE-4A40-8079-21D5A111132D}">
      <dgm:prSet custT="1"/>
      <dgm:spPr/>
      <dgm:t>
        <a:bodyPr/>
        <a:lstStyle/>
        <a:p>
          <a:pPr rtl="0"/>
          <a:r>
            <a:rPr lang="zh-CN" altLang="en-US" sz="2400" b="1" dirty="0">
              <a:solidFill>
                <a:schemeClr val="tx1"/>
              </a:solidFill>
              <a:latin typeface="楷体" panose="02010609060101010101" pitchFamily="49" charset="-122"/>
              <a:ea typeface="楷体" panose="02010609060101010101" pitchFamily="49" charset="-122"/>
            </a:rPr>
            <a:t>是否有利于推动中国特色社会主义事业</a:t>
          </a:r>
        </a:p>
      </dgm:t>
    </dgm:pt>
    <dgm:pt modelId="{64745BA2-9D39-4D21-94B3-CB784FB982F7}" type="parTrans" cxnId="{A2B69336-7EF4-4B96-8E0E-A924C068F1B3}">
      <dgm:prSet/>
      <dgm:spPr/>
      <dgm:t>
        <a:bodyPr/>
        <a:lstStyle/>
        <a:p>
          <a:endParaRPr lang="zh-CN" altLang="en-US" sz="2400">
            <a:solidFill>
              <a:schemeClr val="tx1"/>
            </a:solidFill>
          </a:endParaRPr>
        </a:p>
      </dgm:t>
    </dgm:pt>
    <dgm:pt modelId="{1373B172-851A-4A05-8944-4C7D6598906B}" type="sibTrans" cxnId="{A2B69336-7EF4-4B96-8E0E-A924C068F1B3}">
      <dgm:prSet/>
      <dgm:spPr/>
      <dgm:t>
        <a:bodyPr/>
        <a:lstStyle/>
        <a:p>
          <a:endParaRPr lang="zh-CN" altLang="en-US" sz="2400">
            <a:solidFill>
              <a:schemeClr val="tx1"/>
            </a:solidFill>
          </a:endParaRPr>
        </a:p>
      </dgm:t>
    </dgm:pt>
    <dgm:pt modelId="{ABE31EEA-E409-45F7-95F8-824ADCAE5797}">
      <dgm:prSet custT="1"/>
      <dgm:spPr/>
      <dgm:t>
        <a:bodyPr/>
        <a:lstStyle/>
        <a:p>
          <a:pPr rtl="0"/>
          <a:r>
            <a:rPr lang="zh-CN" altLang="en-US" sz="2400" b="1" dirty="0">
              <a:solidFill>
                <a:schemeClr val="bg1"/>
              </a:solidFill>
              <a:latin typeface="楷体" panose="02010609060101010101" pitchFamily="49" charset="-122"/>
              <a:ea typeface="楷体" panose="02010609060101010101" pitchFamily="49" charset="-122"/>
            </a:rPr>
            <a:t>是否有利于建设社会主义道德体系</a:t>
          </a:r>
        </a:p>
      </dgm:t>
    </dgm:pt>
    <dgm:pt modelId="{A6246233-D01F-4C58-8017-6980E3422674}" type="parTrans" cxnId="{F1B17E83-CA9D-4F34-A6A8-D4758C30FD50}">
      <dgm:prSet/>
      <dgm:spPr/>
      <dgm:t>
        <a:bodyPr/>
        <a:lstStyle/>
        <a:p>
          <a:endParaRPr lang="zh-CN" altLang="en-US" sz="2400">
            <a:solidFill>
              <a:schemeClr val="tx1"/>
            </a:solidFill>
          </a:endParaRPr>
        </a:p>
      </dgm:t>
    </dgm:pt>
    <dgm:pt modelId="{1F4A3D6C-BC96-4877-AA49-C2B2716E3BB6}" type="sibTrans" cxnId="{F1B17E83-CA9D-4F34-A6A8-D4758C30FD50}">
      <dgm:prSet/>
      <dgm:spPr/>
      <dgm:t>
        <a:bodyPr/>
        <a:lstStyle/>
        <a:p>
          <a:endParaRPr lang="zh-CN" altLang="en-US" sz="2400">
            <a:solidFill>
              <a:schemeClr val="tx1"/>
            </a:solidFill>
          </a:endParaRPr>
        </a:p>
      </dgm:t>
    </dgm:pt>
    <dgm:pt modelId="{6E89AAB9-4088-4FCD-9033-ED14F573A902}">
      <dgm:prSet custT="1"/>
      <dgm:spPr/>
      <dgm:t>
        <a:bodyPr/>
        <a:lstStyle/>
        <a:p>
          <a:pPr rtl="0"/>
          <a:r>
            <a:rPr lang="zh-CN" altLang="en-US" sz="2400" b="1" dirty="0">
              <a:solidFill>
                <a:schemeClr val="bg1"/>
              </a:solidFill>
              <a:latin typeface="楷体" panose="02010609060101010101" pitchFamily="49" charset="-122"/>
              <a:ea typeface="楷体" panose="02010609060101010101" pitchFamily="49" charset="-122"/>
            </a:rPr>
            <a:t>是否有利于培育和践行社会主义核心价值观</a:t>
          </a:r>
        </a:p>
      </dgm:t>
    </dgm:pt>
    <dgm:pt modelId="{239741B0-DA93-4053-94A1-21092915E7A5}" type="parTrans" cxnId="{C0BD7AD7-0928-4222-AE22-B05113D8E749}">
      <dgm:prSet/>
      <dgm:spPr/>
      <dgm:t>
        <a:bodyPr/>
        <a:lstStyle/>
        <a:p>
          <a:endParaRPr lang="zh-CN" altLang="en-US" sz="2400">
            <a:solidFill>
              <a:schemeClr val="tx1"/>
            </a:solidFill>
          </a:endParaRPr>
        </a:p>
      </dgm:t>
    </dgm:pt>
    <dgm:pt modelId="{59780783-E388-41EA-B021-EEC123883AD6}" type="sibTrans" cxnId="{C0BD7AD7-0928-4222-AE22-B05113D8E749}">
      <dgm:prSet/>
      <dgm:spPr/>
      <dgm:t>
        <a:bodyPr/>
        <a:lstStyle/>
        <a:p>
          <a:endParaRPr lang="zh-CN" altLang="en-US" sz="2400">
            <a:solidFill>
              <a:schemeClr val="tx1"/>
            </a:solidFill>
          </a:endParaRPr>
        </a:p>
      </dgm:t>
    </dgm:pt>
    <dgm:pt modelId="{C4F91943-ED00-4770-9276-4643FD84FCE3}" type="pres">
      <dgm:prSet presAssocID="{05AB286A-926B-4A94-99CE-06CC43F6FA0E}" presName="Name0" presStyleCnt="0">
        <dgm:presLayoutVars>
          <dgm:dir/>
          <dgm:animLvl val="lvl"/>
          <dgm:resizeHandles val="exact"/>
        </dgm:presLayoutVars>
      </dgm:prSet>
      <dgm:spPr/>
    </dgm:pt>
    <dgm:pt modelId="{BE3FAA07-9DD1-453D-9D31-538E33776D03}" type="pres">
      <dgm:prSet presAssocID="{6E89AAB9-4088-4FCD-9033-ED14F573A902}" presName="boxAndChildren" presStyleCnt="0"/>
      <dgm:spPr/>
    </dgm:pt>
    <dgm:pt modelId="{8F9800FE-A129-4405-97EA-1F9108461048}" type="pres">
      <dgm:prSet presAssocID="{6E89AAB9-4088-4FCD-9033-ED14F573A902}" presName="parentTextBox" presStyleLbl="node1" presStyleIdx="0" presStyleCnt="3" custLinFactNeighborX="-265" custLinFactNeighborY="-4467"/>
      <dgm:spPr/>
    </dgm:pt>
    <dgm:pt modelId="{1ED07822-0954-4EA7-9DF3-BB07D42D766D}" type="pres">
      <dgm:prSet presAssocID="{1F4A3D6C-BC96-4877-AA49-C2B2716E3BB6}" presName="sp" presStyleCnt="0"/>
      <dgm:spPr/>
    </dgm:pt>
    <dgm:pt modelId="{40A5A487-B3DF-4515-BD17-798323F1E33C}" type="pres">
      <dgm:prSet presAssocID="{ABE31EEA-E409-45F7-95F8-824ADCAE5797}" presName="arrowAndChildren" presStyleCnt="0"/>
      <dgm:spPr/>
    </dgm:pt>
    <dgm:pt modelId="{6F1FF903-EFC7-458A-BF20-0F7D73383D02}" type="pres">
      <dgm:prSet presAssocID="{ABE31EEA-E409-45F7-95F8-824ADCAE5797}" presName="parentTextArrow" presStyleLbl="node1" presStyleIdx="1" presStyleCnt="3"/>
      <dgm:spPr/>
    </dgm:pt>
    <dgm:pt modelId="{0A5B065B-E39A-4A36-B0E8-7C31CB24F671}" type="pres">
      <dgm:prSet presAssocID="{1373B172-851A-4A05-8944-4C7D6598906B}" presName="sp" presStyleCnt="0"/>
      <dgm:spPr/>
    </dgm:pt>
    <dgm:pt modelId="{DDDFFCFC-6032-4172-983E-D443D75D89A7}" type="pres">
      <dgm:prSet presAssocID="{0F737B3A-0EAE-4A40-8079-21D5A111132D}" presName="arrowAndChildren" presStyleCnt="0"/>
      <dgm:spPr/>
    </dgm:pt>
    <dgm:pt modelId="{A33CC697-C65E-4B1A-9797-163AF004E72D}" type="pres">
      <dgm:prSet presAssocID="{0F737B3A-0EAE-4A40-8079-21D5A111132D}" presName="parentTextArrow" presStyleLbl="node1" presStyleIdx="2" presStyleCnt="3" custLinFactNeighborX="235"/>
      <dgm:spPr/>
    </dgm:pt>
  </dgm:ptLst>
  <dgm:cxnLst>
    <dgm:cxn modelId="{9572EB22-0CFE-4160-AE61-BCA880E8CB61}" type="presOf" srcId="{0F737B3A-0EAE-4A40-8079-21D5A111132D}" destId="{A33CC697-C65E-4B1A-9797-163AF004E72D}" srcOrd="0" destOrd="0" presId="urn:microsoft.com/office/officeart/2005/8/layout/process4"/>
    <dgm:cxn modelId="{A2B69336-7EF4-4B96-8E0E-A924C068F1B3}" srcId="{05AB286A-926B-4A94-99CE-06CC43F6FA0E}" destId="{0F737B3A-0EAE-4A40-8079-21D5A111132D}" srcOrd="0" destOrd="0" parTransId="{64745BA2-9D39-4D21-94B3-CB784FB982F7}" sibTransId="{1373B172-851A-4A05-8944-4C7D6598906B}"/>
    <dgm:cxn modelId="{3CECCA5B-C0FC-42A9-83EA-1009D971A701}" type="presOf" srcId="{05AB286A-926B-4A94-99CE-06CC43F6FA0E}" destId="{C4F91943-ED00-4770-9276-4643FD84FCE3}" srcOrd="0" destOrd="0" presId="urn:microsoft.com/office/officeart/2005/8/layout/process4"/>
    <dgm:cxn modelId="{0D483564-8EA7-41D0-93C9-17CD4A562B90}" type="presOf" srcId="{6E89AAB9-4088-4FCD-9033-ED14F573A902}" destId="{8F9800FE-A129-4405-97EA-1F9108461048}" srcOrd="0" destOrd="0" presId="urn:microsoft.com/office/officeart/2005/8/layout/process4"/>
    <dgm:cxn modelId="{F1B17E83-CA9D-4F34-A6A8-D4758C30FD50}" srcId="{05AB286A-926B-4A94-99CE-06CC43F6FA0E}" destId="{ABE31EEA-E409-45F7-95F8-824ADCAE5797}" srcOrd="1" destOrd="0" parTransId="{A6246233-D01F-4C58-8017-6980E3422674}" sibTransId="{1F4A3D6C-BC96-4877-AA49-C2B2716E3BB6}"/>
    <dgm:cxn modelId="{CB342193-CD0C-4B1C-8043-F23D0F13A4DD}" type="presOf" srcId="{ABE31EEA-E409-45F7-95F8-824ADCAE5797}" destId="{6F1FF903-EFC7-458A-BF20-0F7D73383D02}" srcOrd="0" destOrd="0" presId="urn:microsoft.com/office/officeart/2005/8/layout/process4"/>
    <dgm:cxn modelId="{C0BD7AD7-0928-4222-AE22-B05113D8E749}" srcId="{05AB286A-926B-4A94-99CE-06CC43F6FA0E}" destId="{6E89AAB9-4088-4FCD-9033-ED14F573A902}" srcOrd="2" destOrd="0" parTransId="{239741B0-DA93-4053-94A1-21092915E7A5}" sibTransId="{59780783-E388-41EA-B021-EEC123883AD6}"/>
    <dgm:cxn modelId="{2616B1D0-6046-4966-8C04-E0198955BB05}" type="presParOf" srcId="{C4F91943-ED00-4770-9276-4643FD84FCE3}" destId="{BE3FAA07-9DD1-453D-9D31-538E33776D03}" srcOrd="0" destOrd="0" presId="urn:microsoft.com/office/officeart/2005/8/layout/process4"/>
    <dgm:cxn modelId="{455A4E98-9876-4A53-8533-B939E6E7AA8A}" type="presParOf" srcId="{BE3FAA07-9DD1-453D-9D31-538E33776D03}" destId="{8F9800FE-A129-4405-97EA-1F9108461048}" srcOrd="0" destOrd="0" presId="urn:microsoft.com/office/officeart/2005/8/layout/process4"/>
    <dgm:cxn modelId="{5A294B72-AC80-4EEC-BCD8-85A9D769616C}" type="presParOf" srcId="{C4F91943-ED00-4770-9276-4643FD84FCE3}" destId="{1ED07822-0954-4EA7-9DF3-BB07D42D766D}" srcOrd="1" destOrd="0" presId="urn:microsoft.com/office/officeart/2005/8/layout/process4"/>
    <dgm:cxn modelId="{85D829C0-E1B3-4752-9035-55CB845358F4}" type="presParOf" srcId="{C4F91943-ED00-4770-9276-4643FD84FCE3}" destId="{40A5A487-B3DF-4515-BD17-798323F1E33C}" srcOrd="2" destOrd="0" presId="urn:microsoft.com/office/officeart/2005/8/layout/process4"/>
    <dgm:cxn modelId="{1BD20FD4-A0AB-4B5D-AE98-FD9AEEB8066A}" type="presParOf" srcId="{40A5A487-B3DF-4515-BD17-798323F1E33C}" destId="{6F1FF903-EFC7-458A-BF20-0F7D73383D02}" srcOrd="0" destOrd="0" presId="urn:microsoft.com/office/officeart/2005/8/layout/process4"/>
    <dgm:cxn modelId="{7EB374BC-7F2C-4B27-AA86-1C966DF93300}" type="presParOf" srcId="{C4F91943-ED00-4770-9276-4643FD84FCE3}" destId="{0A5B065B-E39A-4A36-B0E8-7C31CB24F671}" srcOrd="3" destOrd="0" presId="urn:microsoft.com/office/officeart/2005/8/layout/process4"/>
    <dgm:cxn modelId="{D9919280-4DEE-4AA8-9681-DC017245A49A}" type="presParOf" srcId="{C4F91943-ED00-4770-9276-4643FD84FCE3}" destId="{DDDFFCFC-6032-4172-983E-D443D75D89A7}" srcOrd="4" destOrd="0" presId="urn:microsoft.com/office/officeart/2005/8/layout/process4"/>
    <dgm:cxn modelId="{47EA80AE-5175-4B72-8C7C-52E0FF6A2BD0}" type="presParOf" srcId="{DDDFFCFC-6032-4172-983E-D443D75D89A7}" destId="{A33CC697-C65E-4B1A-9797-163AF004E72D}"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61328E4-1496-4720-8D68-A2E85FE91F9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7A0A221-59EE-42FD-B477-F8108AA0FBE3}">
      <dgm:prSet/>
      <dgm:spPr>
        <a:solidFill>
          <a:srgbClr val="92D050"/>
        </a:solidFill>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为实现社会主义和共产主义理想而奋斗</a:t>
          </a:r>
          <a:endParaRPr lang="zh-CN" dirty="0">
            <a:solidFill>
              <a:schemeClr val="tx1"/>
            </a:solidFill>
            <a:latin typeface="微软雅黑" panose="020B0503020204020204" pitchFamily="34" charset="-122"/>
            <a:ea typeface="微软雅黑" panose="020B0503020204020204" pitchFamily="34" charset="-122"/>
          </a:endParaRPr>
        </a:p>
      </dgm:t>
    </dgm:pt>
    <dgm:pt modelId="{B754CB0C-CB80-45E6-8B17-0D470EA517E4}" type="parTrans" cxnId="{5159ACA3-DC18-4707-BC32-9B74D350FC4A}">
      <dgm:prSet/>
      <dgm:spPr/>
      <dgm:t>
        <a:bodyPr/>
        <a:lstStyle/>
        <a:p>
          <a:endParaRPr lang="zh-CN" altLang="en-US"/>
        </a:p>
      </dgm:t>
    </dgm:pt>
    <dgm:pt modelId="{2B0FEE4B-C943-42A2-92A5-36C049AF2E51}" type="sibTrans" cxnId="{5159ACA3-DC18-4707-BC32-9B74D350FC4A}">
      <dgm:prSet/>
      <dgm:spPr/>
      <dgm:t>
        <a:bodyPr/>
        <a:lstStyle/>
        <a:p>
          <a:endParaRPr lang="zh-CN" altLang="en-US"/>
        </a:p>
      </dgm:t>
    </dgm:pt>
    <dgm:pt modelId="{D4503094-822C-4F50-8ABF-70D7B434032B}">
      <dgm:prSet/>
      <dgm:spPr>
        <a:solidFill>
          <a:schemeClr val="bg1"/>
        </a:solid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全心全意为人民服务</a:t>
          </a:r>
          <a:endParaRPr lang="zh-CN" dirty="0">
            <a:solidFill>
              <a:schemeClr val="tx1"/>
            </a:solidFill>
            <a:latin typeface="微软雅黑" panose="020B0503020204020204" pitchFamily="34" charset="-122"/>
            <a:ea typeface="微软雅黑" panose="020B0503020204020204" pitchFamily="34" charset="-122"/>
          </a:endParaRPr>
        </a:p>
      </dgm:t>
    </dgm:pt>
    <dgm:pt modelId="{E3F3E831-E0B5-4CDB-AF4D-40FAF2027F58}" type="parTrans" cxnId="{6706FDF2-34AB-4115-BDF0-15DF20F3380B}">
      <dgm:prSet/>
      <dgm:spPr/>
      <dgm:t>
        <a:bodyPr/>
        <a:lstStyle/>
        <a:p>
          <a:endParaRPr lang="zh-CN" altLang="en-US"/>
        </a:p>
      </dgm:t>
    </dgm:pt>
    <dgm:pt modelId="{779DD418-0BD1-422A-AE0E-15AF87223335}" type="sibTrans" cxnId="{6706FDF2-34AB-4115-BDF0-15DF20F3380B}">
      <dgm:prSet/>
      <dgm:spPr/>
      <dgm:t>
        <a:bodyPr/>
        <a:lstStyle/>
        <a:p>
          <a:endParaRPr lang="zh-CN" altLang="en-US"/>
        </a:p>
      </dgm:t>
    </dgm:pt>
    <dgm:pt modelId="{AC6242B2-50FC-4112-A87E-3A8450A1D8D7}">
      <dgm:prSet/>
      <dgm:spPr>
        <a:solidFill>
          <a:srgbClr val="92D050"/>
        </a:solidFill>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始终把革命利益放在首位</a:t>
          </a:r>
          <a:endParaRPr lang="zh-CN" dirty="0">
            <a:solidFill>
              <a:schemeClr val="tx1"/>
            </a:solidFill>
            <a:latin typeface="微软雅黑" panose="020B0503020204020204" pitchFamily="34" charset="-122"/>
            <a:ea typeface="微软雅黑" panose="020B0503020204020204" pitchFamily="34" charset="-122"/>
          </a:endParaRPr>
        </a:p>
      </dgm:t>
    </dgm:pt>
    <dgm:pt modelId="{605C7503-60B0-47D8-B4D4-17942D8155C1}" type="parTrans" cxnId="{F02FCAC2-4F31-420A-AB35-90004EC144E2}">
      <dgm:prSet/>
      <dgm:spPr/>
      <dgm:t>
        <a:bodyPr/>
        <a:lstStyle/>
        <a:p>
          <a:endParaRPr lang="zh-CN" altLang="en-US"/>
        </a:p>
      </dgm:t>
    </dgm:pt>
    <dgm:pt modelId="{E6400211-4F4A-477E-8CE7-BC52AE046E09}" type="sibTrans" cxnId="{F02FCAC2-4F31-420A-AB35-90004EC144E2}">
      <dgm:prSet/>
      <dgm:spPr/>
      <dgm:t>
        <a:bodyPr/>
        <a:lstStyle/>
        <a:p>
          <a:endParaRPr lang="zh-CN" altLang="en-US"/>
        </a:p>
      </dgm:t>
    </dgm:pt>
    <dgm:pt modelId="{80FB43D4-7139-47C9-8170-3A9E6349C21A}">
      <dgm:prSet/>
      <dgm:spPr>
        <a:noFill/>
        <a:ln>
          <a:solidFill>
            <a:schemeClr val="tx1"/>
          </a:solid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树立社会新风，建立新型人际关系</a:t>
          </a:r>
          <a:endParaRPr lang="zh-CN" dirty="0">
            <a:solidFill>
              <a:schemeClr val="tx1"/>
            </a:solidFill>
            <a:latin typeface="微软雅黑" panose="020B0503020204020204" pitchFamily="34" charset="-122"/>
            <a:ea typeface="微软雅黑" panose="020B0503020204020204" pitchFamily="34" charset="-122"/>
          </a:endParaRPr>
        </a:p>
      </dgm:t>
    </dgm:pt>
    <dgm:pt modelId="{64E61484-BC5A-4B6C-9BA9-2FF84379F550}" type="parTrans" cxnId="{8BD1A186-2E64-48D6-B041-628685897EBA}">
      <dgm:prSet/>
      <dgm:spPr/>
      <dgm:t>
        <a:bodyPr/>
        <a:lstStyle/>
        <a:p>
          <a:endParaRPr lang="zh-CN" altLang="en-US"/>
        </a:p>
      </dgm:t>
    </dgm:pt>
    <dgm:pt modelId="{C0102594-7FDB-41BE-81DE-F03E462C19F9}" type="sibTrans" cxnId="{8BD1A186-2E64-48D6-B041-628685897EBA}">
      <dgm:prSet/>
      <dgm:spPr/>
      <dgm:t>
        <a:bodyPr/>
        <a:lstStyle/>
        <a:p>
          <a:endParaRPr lang="zh-CN" altLang="en-US"/>
        </a:p>
      </dgm:t>
    </dgm:pt>
    <dgm:pt modelId="{83D6EBDE-5E7C-4EE9-AA8B-C16A37A6DB8C}">
      <dgm:prSet/>
      <dgm:spPr>
        <a:solidFill>
          <a:srgbClr val="92D050"/>
        </a:solidFill>
        <a:ln>
          <a:noFill/>
        </a:ln>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修身自律，保持节操</a:t>
          </a:r>
          <a:endParaRPr lang="zh-CN" dirty="0">
            <a:solidFill>
              <a:schemeClr val="tx1"/>
            </a:solidFill>
            <a:latin typeface="微软雅黑" panose="020B0503020204020204" pitchFamily="34" charset="-122"/>
            <a:ea typeface="微软雅黑" panose="020B0503020204020204" pitchFamily="34" charset="-122"/>
          </a:endParaRPr>
        </a:p>
      </dgm:t>
    </dgm:pt>
    <dgm:pt modelId="{72196716-5B5D-4FFB-AAAE-80A643CBE5A9}" type="parTrans" cxnId="{B1E9F35F-DD8D-4D4D-B0C5-2CDFD7E66D1A}">
      <dgm:prSet/>
      <dgm:spPr/>
      <dgm:t>
        <a:bodyPr/>
        <a:lstStyle/>
        <a:p>
          <a:endParaRPr lang="zh-CN" altLang="en-US"/>
        </a:p>
      </dgm:t>
    </dgm:pt>
    <dgm:pt modelId="{8FD16F5E-7DF8-48FD-81DE-959F88DCF8EE}" type="sibTrans" cxnId="{B1E9F35F-DD8D-4D4D-B0C5-2CDFD7E66D1A}">
      <dgm:prSet/>
      <dgm:spPr/>
      <dgm:t>
        <a:bodyPr/>
        <a:lstStyle/>
        <a:p>
          <a:endParaRPr lang="zh-CN" altLang="en-US"/>
        </a:p>
      </dgm:t>
    </dgm:pt>
    <dgm:pt modelId="{D24A331E-54F4-4E0A-89DD-1E7058EAF0C7}" type="pres">
      <dgm:prSet presAssocID="{E61328E4-1496-4720-8D68-A2E85FE91F9E}" presName="linear" presStyleCnt="0">
        <dgm:presLayoutVars>
          <dgm:animLvl val="lvl"/>
          <dgm:resizeHandles val="exact"/>
        </dgm:presLayoutVars>
      </dgm:prSet>
      <dgm:spPr/>
    </dgm:pt>
    <dgm:pt modelId="{21EB8309-B8D5-4AFB-BCA4-13D8A44784ED}" type="pres">
      <dgm:prSet presAssocID="{47A0A221-59EE-42FD-B477-F8108AA0FBE3}" presName="parentText" presStyleLbl="node1" presStyleIdx="0" presStyleCnt="5" custLinFactNeighborY="-30213">
        <dgm:presLayoutVars>
          <dgm:chMax val="0"/>
          <dgm:bulletEnabled val="1"/>
        </dgm:presLayoutVars>
      </dgm:prSet>
      <dgm:spPr/>
    </dgm:pt>
    <dgm:pt modelId="{5FEAB6E5-1370-4E33-960D-4B8F156D7F77}" type="pres">
      <dgm:prSet presAssocID="{2B0FEE4B-C943-42A2-92A5-36C049AF2E51}" presName="spacer" presStyleCnt="0"/>
      <dgm:spPr/>
    </dgm:pt>
    <dgm:pt modelId="{06259F8C-5794-4C89-BFA8-C633348A457A}" type="pres">
      <dgm:prSet presAssocID="{D4503094-822C-4F50-8ABF-70D7B434032B}" presName="parentText" presStyleLbl="node1" presStyleIdx="1" presStyleCnt="5">
        <dgm:presLayoutVars>
          <dgm:chMax val="0"/>
          <dgm:bulletEnabled val="1"/>
        </dgm:presLayoutVars>
      </dgm:prSet>
      <dgm:spPr/>
    </dgm:pt>
    <dgm:pt modelId="{6CB54E14-35DE-4E2D-8ABE-E20A54682335}" type="pres">
      <dgm:prSet presAssocID="{779DD418-0BD1-422A-AE0E-15AF87223335}" presName="spacer" presStyleCnt="0"/>
      <dgm:spPr/>
    </dgm:pt>
    <dgm:pt modelId="{F5F74B84-8105-4FD3-A850-8D28F2AB9550}" type="pres">
      <dgm:prSet presAssocID="{AC6242B2-50FC-4112-A87E-3A8450A1D8D7}" presName="parentText" presStyleLbl="node1" presStyleIdx="2" presStyleCnt="5">
        <dgm:presLayoutVars>
          <dgm:chMax val="0"/>
          <dgm:bulletEnabled val="1"/>
        </dgm:presLayoutVars>
      </dgm:prSet>
      <dgm:spPr/>
    </dgm:pt>
    <dgm:pt modelId="{3A1B639E-464F-46DF-9F67-16E0EB1196C1}" type="pres">
      <dgm:prSet presAssocID="{E6400211-4F4A-477E-8CE7-BC52AE046E09}" presName="spacer" presStyleCnt="0"/>
      <dgm:spPr/>
    </dgm:pt>
    <dgm:pt modelId="{BEDFF5E1-050B-41AF-80D3-7AADF95E0BC3}" type="pres">
      <dgm:prSet presAssocID="{80FB43D4-7139-47C9-8170-3A9E6349C21A}" presName="parentText" presStyleLbl="node1" presStyleIdx="3" presStyleCnt="5">
        <dgm:presLayoutVars>
          <dgm:chMax val="0"/>
          <dgm:bulletEnabled val="1"/>
        </dgm:presLayoutVars>
      </dgm:prSet>
      <dgm:spPr/>
    </dgm:pt>
    <dgm:pt modelId="{F323326B-5F0D-48C9-A216-F7809756E0BE}" type="pres">
      <dgm:prSet presAssocID="{C0102594-7FDB-41BE-81DE-F03E462C19F9}" presName="spacer" presStyleCnt="0"/>
      <dgm:spPr/>
    </dgm:pt>
    <dgm:pt modelId="{63BC8FF4-5B4A-4495-82F1-0966725900A5}" type="pres">
      <dgm:prSet presAssocID="{83D6EBDE-5E7C-4EE9-AA8B-C16A37A6DB8C}" presName="parentText" presStyleLbl="node1" presStyleIdx="4" presStyleCnt="5">
        <dgm:presLayoutVars>
          <dgm:chMax val="0"/>
          <dgm:bulletEnabled val="1"/>
        </dgm:presLayoutVars>
      </dgm:prSet>
      <dgm:spPr/>
    </dgm:pt>
  </dgm:ptLst>
  <dgm:cxnLst>
    <dgm:cxn modelId="{937DAB01-72B7-4272-BB66-20EDE64789D4}" type="presOf" srcId="{D4503094-822C-4F50-8ABF-70D7B434032B}" destId="{06259F8C-5794-4C89-BFA8-C633348A457A}" srcOrd="0" destOrd="0" presId="urn:microsoft.com/office/officeart/2005/8/layout/vList2"/>
    <dgm:cxn modelId="{987A5A5D-7309-4923-A60B-0E408868F3AD}" type="presOf" srcId="{80FB43D4-7139-47C9-8170-3A9E6349C21A}" destId="{BEDFF5E1-050B-41AF-80D3-7AADF95E0BC3}" srcOrd="0" destOrd="0" presId="urn:microsoft.com/office/officeart/2005/8/layout/vList2"/>
    <dgm:cxn modelId="{B1E9F35F-DD8D-4D4D-B0C5-2CDFD7E66D1A}" srcId="{E61328E4-1496-4720-8D68-A2E85FE91F9E}" destId="{83D6EBDE-5E7C-4EE9-AA8B-C16A37A6DB8C}" srcOrd="4" destOrd="0" parTransId="{72196716-5B5D-4FFB-AAAE-80A643CBE5A9}" sibTransId="{8FD16F5E-7DF8-48FD-81DE-959F88DCF8EE}"/>
    <dgm:cxn modelId="{A1940B58-E2FE-448B-8D07-451392794B0B}" type="presOf" srcId="{AC6242B2-50FC-4112-A87E-3A8450A1D8D7}" destId="{F5F74B84-8105-4FD3-A850-8D28F2AB9550}" srcOrd="0" destOrd="0" presId="urn:microsoft.com/office/officeart/2005/8/layout/vList2"/>
    <dgm:cxn modelId="{8BD1A186-2E64-48D6-B041-628685897EBA}" srcId="{E61328E4-1496-4720-8D68-A2E85FE91F9E}" destId="{80FB43D4-7139-47C9-8170-3A9E6349C21A}" srcOrd="3" destOrd="0" parTransId="{64E61484-BC5A-4B6C-9BA9-2FF84379F550}" sibTransId="{C0102594-7FDB-41BE-81DE-F03E462C19F9}"/>
    <dgm:cxn modelId="{5159ACA3-DC18-4707-BC32-9B74D350FC4A}" srcId="{E61328E4-1496-4720-8D68-A2E85FE91F9E}" destId="{47A0A221-59EE-42FD-B477-F8108AA0FBE3}" srcOrd="0" destOrd="0" parTransId="{B754CB0C-CB80-45E6-8B17-0D470EA517E4}" sibTransId="{2B0FEE4B-C943-42A2-92A5-36C049AF2E51}"/>
    <dgm:cxn modelId="{5ECE19A5-7074-45C6-BC01-B42CB3398A6D}" type="presOf" srcId="{E61328E4-1496-4720-8D68-A2E85FE91F9E}" destId="{D24A331E-54F4-4E0A-89DD-1E7058EAF0C7}" srcOrd="0" destOrd="0" presId="urn:microsoft.com/office/officeart/2005/8/layout/vList2"/>
    <dgm:cxn modelId="{7B285AB6-A3D0-40A4-9BF7-36E102C4EAE5}" type="presOf" srcId="{83D6EBDE-5E7C-4EE9-AA8B-C16A37A6DB8C}" destId="{63BC8FF4-5B4A-4495-82F1-0966725900A5}" srcOrd="0" destOrd="0" presId="urn:microsoft.com/office/officeart/2005/8/layout/vList2"/>
    <dgm:cxn modelId="{F02FCAC2-4F31-420A-AB35-90004EC144E2}" srcId="{E61328E4-1496-4720-8D68-A2E85FE91F9E}" destId="{AC6242B2-50FC-4112-A87E-3A8450A1D8D7}" srcOrd="2" destOrd="0" parTransId="{605C7503-60B0-47D8-B4D4-17942D8155C1}" sibTransId="{E6400211-4F4A-477E-8CE7-BC52AE046E09}"/>
    <dgm:cxn modelId="{938A8BC9-A709-45A7-9368-1FDA2FD9F841}" type="presOf" srcId="{47A0A221-59EE-42FD-B477-F8108AA0FBE3}" destId="{21EB8309-B8D5-4AFB-BCA4-13D8A44784ED}" srcOrd="0" destOrd="0" presId="urn:microsoft.com/office/officeart/2005/8/layout/vList2"/>
    <dgm:cxn modelId="{6706FDF2-34AB-4115-BDF0-15DF20F3380B}" srcId="{E61328E4-1496-4720-8D68-A2E85FE91F9E}" destId="{D4503094-822C-4F50-8ABF-70D7B434032B}" srcOrd="1" destOrd="0" parTransId="{E3F3E831-E0B5-4CDB-AF4D-40FAF2027F58}" sibTransId="{779DD418-0BD1-422A-AE0E-15AF87223335}"/>
    <dgm:cxn modelId="{F7A11D3C-9BA9-4A69-B829-AF98AEB7B5BF}" type="presParOf" srcId="{D24A331E-54F4-4E0A-89DD-1E7058EAF0C7}" destId="{21EB8309-B8D5-4AFB-BCA4-13D8A44784ED}" srcOrd="0" destOrd="0" presId="urn:microsoft.com/office/officeart/2005/8/layout/vList2"/>
    <dgm:cxn modelId="{2BC5EEA4-EE2C-4BDD-8D1B-78E1B5C2BF59}" type="presParOf" srcId="{D24A331E-54F4-4E0A-89DD-1E7058EAF0C7}" destId="{5FEAB6E5-1370-4E33-960D-4B8F156D7F77}" srcOrd="1" destOrd="0" presId="urn:microsoft.com/office/officeart/2005/8/layout/vList2"/>
    <dgm:cxn modelId="{12592337-AAA6-4BA0-9C11-1BFAE9BA1A13}" type="presParOf" srcId="{D24A331E-54F4-4E0A-89DD-1E7058EAF0C7}" destId="{06259F8C-5794-4C89-BFA8-C633348A457A}" srcOrd="2" destOrd="0" presId="urn:microsoft.com/office/officeart/2005/8/layout/vList2"/>
    <dgm:cxn modelId="{2BA860D0-A784-4C89-9862-99F4738C3CC2}" type="presParOf" srcId="{D24A331E-54F4-4E0A-89DD-1E7058EAF0C7}" destId="{6CB54E14-35DE-4E2D-8ABE-E20A54682335}" srcOrd="3" destOrd="0" presId="urn:microsoft.com/office/officeart/2005/8/layout/vList2"/>
    <dgm:cxn modelId="{F32B7822-CE2D-45E5-9263-B19C3EC5ADBA}" type="presParOf" srcId="{D24A331E-54F4-4E0A-89DD-1E7058EAF0C7}" destId="{F5F74B84-8105-4FD3-A850-8D28F2AB9550}" srcOrd="4" destOrd="0" presId="urn:microsoft.com/office/officeart/2005/8/layout/vList2"/>
    <dgm:cxn modelId="{4959E148-DF19-42CF-B83C-FB1CEF068F91}" type="presParOf" srcId="{D24A331E-54F4-4E0A-89DD-1E7058EAF0C7}" destId="{3A1B639E-464F-46DF-9F67-16E0EB1196C1}" srcOrd="5" destOrd="0" presId="urn:microsoft.com/office/officeart/2005/8/layout/vList2"/>
    <dgm:cxn modelId="{BFE8932D-5436-4B10-9C32-AD6BB66D15D8}" type="presParOf" srcId="{D24A331E-54F4-4E0A-89DD-1E7058EAF0C7}" destId="{BEDFF5E1-050B-41AF-80D3-7AADF95E0BC3}" srcOrd="6" destOrd="0" presId="urn:microsoft.com/office/officeart/2005/8/layout/vList2"/>
    <dgm:cxn modelId="{EAF4A7D9-D02B-4425-9446-01C7EC562869}" type="presParOf" srcId="{D24A331E-54F4-4E0A-89DD-1E7058EAF0C7}" destId="{F323326B-5F0D-48C9-A216-F7809756E0BE}" srcOrd="7" destOrd="0" presId="urn:microsoft.com/office/officeart/2005/8/layout/vList2"/>
    <dgm:cxn modelId="{CA5E5D6A-155E-4A2C-B4E0-67D50DF33A44}" type="presParOf" srcId="{D24A331E-54F4-4E0A-89DD-1E7058EAF0C7}" destId="{63BC8FF4-5B4A-4495-82F1-0966725900A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DF0C63A-FAF6-4724-AC57-CBF6CC5C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3A337C7-AC4A-45CD-895A-9DD5506094F0}">
      <dgm:prSet/>
      <dgm:spPr>
        <a:solidFill>
          <a:srgbClr val="FFC000"/>
        </a:solidFill>
      </dgm:spPr>
      <dgm:t>
        <a:bodyPr/>
        <a:lstStyle/>
        <a:p>
          <a:pPr rtl="0"/>
          <a:r>
            <a:rPr lang="zh-CN" b="0" dirty="0">
              <a:solidFill>
                <a:schemeClr val="tx1"/>
              </a:solidFill>
              <a:latin typeface="微软雅黑" panose="020B0503020204020204" pitchFamily="34" charset="-122"/>
              <a:ea typeface="微软雅黑" panose="020B0503020204020204" pitchFamily="34" charset="-122"/>
            </a:rPr>
            <a:t>文明因交流而多彩，文明因互鉴而丰富。一个国家或民族的道德进步，既要注意在文明交流中坚守自身优秀道德传统，也要在文明互鉴中积极吸收其他有益道德成果。</a:t>
          </a:r>
          <a:endParaRPr lang="zh-CN" dirty="0">
            <a:solidFill>
              <a:schemeClr val="tx1"/>
            </a:solidFill>
            <a:latin typeface="微软雅黑" panose="020B0503020204020204" pitchFamily="34" charset="-122"/>
            <a:ea typeface="微软雅黑" panose="020B0503020204020204" pitchFamily="34" charset="-122"/>
          </a:endParaRPr>
        </a:p>
      </dgm:t>
    </dgm:pt>
    <dgm:pt modelId="{112B65CC-096E-473F-8301-9CD815EFA112}" type="parTrans" cxnId="{D3AF69DF-11AE-4BDD-BECE-E3AB18DBC75D}">
      <dgm:prSet/>
      <dgm:spPr/>
      <dgm:t>
        <a:bodyPr/>
        <a:lstStyle/>
        <a:p>
          <a:endParaRPr lang="zh-CN" altLang="en-US"/>
        </a:p>
      </dgm:t>
    </dgm:pt>
    <dgm:pt modelId="{47C7019E-5B51-486F-A7D9-98B323C26805}" type="sibTrans" cxnId="{D3AF69DF-11AE-4BDD-BECE-E3AB18DBC75D}">
      <dgm:prSet/>
      <dgm:spPr/>
      <dgm:t>
        <a:bodyPr/>
        <a:lstStyle/>
        <a:p>
          <a:endParaRPr lang="zh-CN" altLang="en-US"/>
        </a:p>
      </dgm:t>
    </dgm:pt>
    <dgm:pt modelId="{BB43C5E8-9550-4536-8C9E-F19851FB77A1}">
      <dgm:prSet/>
      <dgm:spPr>
        <a:solidFill>
          <a:srgbClr val="92D050"/>
        </a:solidFill>
      </dgm:spPr>
      <dgm:t>
        <a:bodyPr/>
        <a:lstStyle/>
        <a:p>
          <a:pPr rtl="0"/>
          <a:r>
            <a:rPr lang="zh-CN" altLang="en-US" dirty="0">
              <a:solidFill>
                <a:schemeClr val="tx1"/>
              </a:solidFill>
              <a:latin typeface="微软雅黑" panose="020B0503020204020204" pitchFamily="34" charset="-122"/>
              <a:ea typeface="微软雅黑" panose="020B0503020204020204" pitchFamily="34" charset="-122"/>
            </a:rPr>
            <a:t>借鉴和吸收人类文明优秀道德成果，必须秉承正确的态度和科学的方法。要坚持以我为主、为我所用，批判继承其他国家的道德成果 。</a:t>
          </a:r>
          <a:endParaRPr lang="zh-CN" dirty="0">
            <a:solidFill>
              <a:schemeClr val="tx1"/>
            </a:solidFill>
            <a:latin typeface="微软雅黑" panose="020B0503020204020204" pitchFamily="34" charset="-122"/>
            <a:ea typeface="微软雅黑" panose="020B0503020204020204" pitchFamily="34" charset="-122"/>
          </a:endParaRPr>
        </a:p>
      </dgm:t>
    </dgm:pt>
    <dgm:pt modelId="{D00B24B6-AF3E-4DC9-B03C-DA619C145D56}" type="parTrans" cxnId="{D46D8252-83A7-4C23-8705-B76FBC876842}">
      <dgm:prSet/>
      <dgm:spPr/>
      <dgm:t>
        <a:bodyPr/>
        <a:lstStyle/>
        <a:p>
          <a:endParaRPr lang="zh-CN" altLang="en-US"/>
        </a:p>
      </dgm:t>
    </dgm:pt>
    <dgm:pt modelId="{C09BB4AB-90A7-49E4-8D04-7480D5890461}" type="sibTrans" cxnId="{D46D8252-83A7-4C23-8705-B76FBC876842}">
      <dgm:prSet/>
      <dgm:spPr/>
      <dgm:t>
        <a:bodyPr/>
        <a:lstStyle/>
        <a:p>
          <a:endParaRPr lang="zh-CN" altLang="en-US"/>
        </a:p>
      </dgm:t>
    </dgm:pt>
    <dgm:pt modelId="{BFFBBE92-2888-47E1-AC60-A8A18CDD7558}" type="pres">
      <dgm:prSet presAssocID="{ADF0C63A-FAF6-4724-AC57-CBF6CC5CD4A0}" presName="linear" presStyleCnt="0">
        <dgm:presLayoutVars>
          <dgm:animLvl val="lvl"/>
          <dgm:resizeHandles val="exact"/>
        </dgm:presLayoutVars>
      </dgm:prSet>
      <dgm:spPr/>
    </dgm:pt>
    <dgm:pt modelId="{286097EA-2E6F-4DC6-B84B-6FA7E62E9C8D}" type="pres">
      <dgm:prSet presAssocID="{13A337C7-AC4A-45CD-895A-9DD5506094F0}" presName="parentText" presStyleLbl="node1" presStyleIdx="0" presStyleCnt="2" custLinFactNeighborY="-27681">
        <dgm:presLayoutVars>
          <dgm:chMax val="0"/>
          <dgm:bulletEnabled val="1"/>
        </dgm:presLayoutVars>
      </dgm:prSet>
      <dgm:spPr/>
    </dgm:pt>
    <dgm:pt modelId="{F1E84F35-ACF4-47FA-8161-4E52FC6460CC}" type="pres">
      <dgm:prSet presAssocID="{47C7019E-5B51-486F-A7D9-98B323C26805}" presName="spacer" presStyleCnt="0"/>
      <dgm:spPr/>
    </dgm:pt>
    <dgm:pt modelId="{715CC1F1-BB0F-4740-B74F-9C54F9C44CAA}" type="pres">
      <dgm:prSet presAssocID="{BB43C5E8-9550-4536-8C9E-F19851FB77A1}" presName="parentText" presStyleLbl="node1" presStyleIdx="1" presStyleCnt="2">
        <dgm:presLayoutVars>
          <dgm:chMax val="0"/>
          <dgm:bulletEnabled val="1"/>
        </dgm:presLayoutVars>
      </dgm:prSet>
      <dgm:spPr/>
    </dgm:pt>
  </dgm:ptLst>
  <dgm:cxnLst>
    <dgm:cxn modelId="{46545F6C-EC0D-4D64-9F6D-21021F715C94}" type="presOf" srcId="{ADF0C63A-FAF6-4724-AC57-CBF6CC5CD4A0}" destId="{BFFBBE92-2888-47E1-AC60-A8A18CDD7558}" srcOrd="0" destOrd="0" presId="urn:microsoft.com/office/officeart/2005/8/layout/vList2"/>
    <dgm:cxn modelId="{D46D8252-83A7-4C23-8705-B76FBC876842}" srcId="{ADF0C63A-FAF6-4724-AC57-CBF6CC5CD4A0}" destId="{BB43C5E8-9550-4536-8C9E-F19851FB77A1}" srcOrd="1" destOrd="0" parTransId="{D00B24B6-AF3E-4DC9-B03C-DA619C145D56}" sibTransId="{C09BB4AB-90A7-49E4-8D04-7480D5890461}"/>
    <dgm:cxn modelId="{9FC352AB-9D47-4423-8EF5-A71F4C711EBD}" type="presOf" srcId="{BB43C5E8-9550-4536-8C9E-F19851FB77A1}" destId="{715CC1F1-BB0F-4740-B74F-9C54F9C44CAA}" srcOrd="0" destOrd="0" presId="urn:microsoft.com/office/officeart/2005/8/layout/vList2"/>
    <dgm:cxn modelId="{5A39C1B1-674F-4E84-8E51-BB203C831F5C}" type="presOf" srcId="{13A337C7-AC4A-45CD-895A-9DD5506094F0}" destId="{286097EA-2E6F-4DC6-B84B-6FA7E62E9C8D}" srcOrd="0" destOrd="0" presId="urn:microsoft.com/office/officeart/2005/8/layout/vList2"/>
    <dgm:cxn modelId="{D3AF69DF-11AE-4BDD-BECE-E3AB18DBC75D}" srcId="{ADF0C63A-FAF6-4724-AC57-CBF6CC5CD4A0}" destId="{13A337C7-AC4A-45CD-895A-9DD5506094F0}" srcOrd="0" destOrd="0" parTransId="{112B65CC-096E-473F-8301-9CD815EFA112}" sibTransId="{47C7019E-5B51-486F-A7D9-98B323C26805}"/>
    <dgm:cxn modelId="{93D826E3-790A-411D-A952-2CFD14AF493E}" type="presParOf" srcId="{BFFBBE92-2888-47E1-AC60-A8A18CDD7558}" destId="{286097EA-2E6F-4DC6-B84B-6FA7E62E9C8D}" srcOrd="0" destOrd="0" presId="urn:microsoft.com/office/officeart/2005/8/layout/vList2"/>
    <dgm:cxn modelId="{2F40EF5E-78F7-4AD0-965F-CBC53C82F353}" type="presParOf" srcId="{BFFBBE92-2888-47E1-AC60-A8A18CDD7558}" destId="{F1E84F35-ACF4-47FA-8161-4E52FC6460CC}" srcOrd="1" destOrd="0" presId="urn:microsoft.com/office/officeart/2005/8/layout/vList2"/>
    <dgm:cxn modelId="{6F85D4E3-FF34-46A8-BB04-59BED37199E4}" type="presParOf" srcId="{BFFBBE92-2888-47E1-AC60-A8A18CDD7558}" destId="{715CC1F1-BB0F-4740-B74F-9C54F9C44CA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社会主义道德的核心</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E7C8A1A0-8704-4509-86E3-D6A4A03F982F}">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社会主义道德的原则</a:t>
          </a:r>
        </a:p>
      </dgm:t>
    </dgm:pt>
    <dgm:pt modelId="{5504F44B-15D5-4ED5-AFA1-2102FE943F28}" type="parTrans" cxnId="{63F58666-CC44-4C85-B17B-A973548915AB}">
      <dgm:prSet/>
      <dgm:spPr/>
      <dgm:t>
        <a:bodyPr/>
        <a:lstStyle/>
        <a:p>
          <a:endParaRPr lang="zh-CN" altLang="en-US"/>
        </a:p>
      </dgm:t>
    </dgm:pt>
    <dgm:pt modelId="{768D22E4-DABB-465A-97B4-DAE4F4D43B27}" type="sibTrans" cxnId="{63F58666-CC44-4C85-B17B-A973548915AB}">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pt>
    <dgm:pt modelId="{907A7EC0-A6AC-42EB-99DC-C6A3539220E4}" type="pres">
      <dgm:prSet presAssocID="{E7C8A1A0-8704-4509-86E3-D6A4A03F982F}" presName="boxAndChildren" presStyleCnt="0"/>
      <dgm:spPr/>
    </dgm:pt>
    <dgm:pt modelId="{1D6A0702-2FED-47BB-B328-8F5CC69EACB4}" type="pres">
      <dgm:prSet presAssocID="{E7C8A1A0-8704-4509-86E3-D6A4A03F982F}" presName="parentTextBox" presStyleLbl="node1" presStyleIdx="0" presStyleCnt="2"/>
      <dgm:spPr/>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1" presStyleCnt="2" custLinFactNeighborX="750" custLinFactNeighborY="-3458"/>
      <dgm:spPr/>
    </dgm:pt>
  </dgm:ptLst>
  <dgm:cxnLst>
    <dgm:cxn modelId="{50C4E104-6926-40B6-83F6-2516E5A2ABF4}" type="presOf" srcId="{A7D8EA00-ED8F-423A-8C31-95B658869CB6}" destId="{D775D806-4C9A-4B69-9F1D-07590CD24414}" srcOrd="0" destOrd="0" presId="urn:microsoft.com/office/officeart/2005/8/layout/process4"/>
    <dgm:cxn modelId="{63F58666-CC44-4C85-B17B-A973548915AB}" srcId="{980E4F54-60B3-4D4F-AF34-8DE890B58F96}" destId="{E7C8A1A0-8704-4509-86E3-D6A4A03F982F}" srcOrd="1" destOrd="0" parTransId="{5504F44B-15D5-4ED5-AFA1-2102FE943F28}" sibTransId="{768D22E4-DABB-465A-97B4-DAE4F4D43B27}"/>
    <dgm:cxn modelId="{9B255F96-1E7E-47A0-B016-7224AF33460E}" type="presOf" srcId="{980E4F54-60B3-4D4F-AF34-8DE890B58F96}" destId="{1A30E14A-67AE-4C66-9A8E-0BC45C645A76}" srcOrd="0" destOrd="0" presId="urn:microsoft.com/office/officeart/2005/8/layout/process4"/>
    <dgm:cxn modelId="{0F9778E1-445D-498E-8A5D-D4F7C20F09BF}" srcId="{980E4F54-60B3-4D4F-AF34-8DE890B58F96}" destId="{A7D8EA00-ED8F-423A-8C31-95B658869CB6}" srcOrd="0" destOrd="0" parTransId="{3EA9A126-45CD-4278-BB38-D450C4D701E9}" sibTransId="{FB4BB861-8253-4679-B875-C42DB51BCB88}"/>
    <dgm:cxn modelId="{92F927E6-7777-42AA-8E5D-F061689FF008}" type="presOf" srcId="{E7C8A1A0-8704-4509-86E3-D6A4A03F982F}" destId="{1D6A0702-2FED-47BB-B328-8F5CC69EACB4}" srcOrd="0" destOrd="0" presId="urn:microsoft.com/office/officeart/2005/8/layout/process4"/>
    <dgm:cxn modelId="{9806B4C5-D2C9-4233-926D-844E100BDF1C}" type="presParOf" srcId="{1A30E14A-67AE-4C66-9A8E-0BC45C645A76}" destId="{907A7EC0-A6AC-42EB-99DC-C6A3539220E4}" srcOrd="0" destOrd="0" presId="urn:microsoft.com/office/officeart/2005/8/layout/process4"/>
    <dgm:cxn modelId="{E2CC6B79-E97F-4590-A4A5-E89AA2A06C63}" type="presParOf" srcId="{907A7EC0-A6AC-42EB-99DC-C6A3539220E4}" destId="{1D6A0702-2FED-47BB-B328-8F5CC69EACB4}" srcOrd="0" destOrd="0" presId="urn:microsoft.com/office/officeart/2005/8/layout/process4"/>
    <dgm:cxn modelId="{8726E398-C07F-4CAC-A76A-C8980589064B}" type="presParOf" srcId="{1A30E14A-67AE-4C66-9A8E-0BC45C645A76}" destId="{8AF8D404-8BBB-4FA4-90E0-B30CCF4EC75D}" srcOrd="1" destOrd="0" presId="urn:microsoft.com/office/officeart/2005/8/layout/process4"/>
    <dgm:cxn modelId="{C8082F0E-9600-4308-8516-90BE1D676229}" type="presParOf" srcId="{1A30E14A-67AE-4C66-9A8E-0BC45C645A76}" destId="{FB56846D-23BB-47A0-9D33-B327EB36CA4A}" srcOrd="2" destOrd="0" presId="urn:microsoft.com/office/officeart/2005/8/layout/process4"/>
    <dgm:cxn modelId="{C6D36C71-49DA-4A62-89EB-70850B94998F}" type="presParOf" srcId="{FB56846D-23BB-47A0-9D33-B327EB36CA4A}" destId="{D775D806-4C9A-4B69-9F1D-07590CD2441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FA7776F-0CBB-4C7C-BC6E-4E141277EB70}"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zh-CN" altLang="en-US"/>
        </a:p>
      </dgm:t>
    </dgm:pt>
    <dgm:pt modelId="{274C21EB-1626-4832-B17B-827D6B0E67A1}">
      <dgm:prSet/>
      <dgm:spPr>
        <a:solidFill>
          <a:srgbClr val="92D050"/>
        </a:solidFill>
        <a:ln>
          <a:solidFill>
            <a:schemeClr val="bg1"/>
          </a:solidFill>
        </a:ln>
      </dgm:spPr>
      <dgm:t>
        <a:bodyPr/>
        <a:lstStyle/>
        <a:p>
          <a:pPr algn="l" rtl="0"/>
          <a:r>
            <a:rPr lang="zh-CN" b="1" dirty="0">
              <a:solidFill>
                <a:schemeClr val="tx1"/>
              </a:solidFill>
              <a:latin typeface="微软雅黑" panose="020B0503020204020204" pitchFamily="34" charset="-122"/>
              <a:ea typeface="微软雅黑" panose="020B0503020204020204" pitchFamily="34" charset="-122"/>
            </a:rPr>
            <a:t>为人民服务是社会主义经济基础和人际关系的客观要求</a:t>
          </a:r>
          <a:endParaRPr lang="zh-CN" dirty="0">
            <a:solidFill>
              <a:schemeClr val="tx1"/>
            </a:solidFill>
            <a:latin typeface="微软雅黑" panose="020B0503020204020204" pitchFamily="34" charset="-122"/>
            <a:ea typeface="微软雅黑" panose="020B0503020204020204" pitchFamily="34" charset="-122"/>
          </a:endParaRPr>
        </a:p>
      </dgm:t>
    </dgm:pt>
    <dgm:pt modelId="{A82C453A-F8D8-4F00-9845-B0082CD07115}" type="parTrans" cxnId="{B2515E65-457F-4790-A6E0-8BCF6010FAB5}">
      <dgm:prSet/>
      <dgm:spPr/>
      <dgm:t>
        <a:bodyPr/>
        <a:lstStyle/>
        <a:p>
          <a:endParaRPr lang="zh-CN" altLang="en-US"/>
        </a:p>
      </dgm:t>
    </dgm:pt>
    <dgm:pt modelId="{1CFABD2E-EFB3-428D-94EA-4423AF019278}" type="sibTrans" cxnId="{B2515E65-457F-4790-A6E0-8BCF6010FAB5}">
      <dgm:prSet/>
      <dgm:spPr/>
      <dgm:t>
        <a:bodyPr/>
        <a:lstStyle/>
        <a:p>
          <a:endParaRPr lang="zh-CN" altLang="en-US"/>
        </a:p>
      </dgm:t>
    </dgm:pt>
    <dgm:pt modelId="{271FF5A6-91EF-43A7-AC03-1FD85000D76A}">
      <dgm:prSet/>
      <dgm:spPr>
        <a:solidFill>
          <a:srgbClr val="FFCCCC"/>
        </a:solidFill>
      </dgm:spPr>
      <dgm:t>
        <a:bodyPr/>
        <a:lstStyle/>
        <a:p>
          <a:pPr algn="l" rtl="0"/>
          <a:r>
            <a:rPr lang="zh-CN" b="1" dirty="0">
              <a:solidFill>
                <a:schemeClr val="tx1"/>
              </a:solidFill>
              <a:latin typeface="微软雅黑" panose="020B0503020204020204" pitchFamily="34" charset="-122"/>
              <a:ea typeface="微软雅黑" panose="020B0503020204020204" pitchFamily="34" charset="-122"/>
            </a:rPr>
            <a:t>为人民服务是社会主义市场经济健康发展的要求</a:t>
          </a:r>
        </a:p>
      </dgm:t>
    </dgm:pt>
    <dgm:pt modelId="{ACD78644-A1B4-464A-AE28-FEDD8D8771F2}" type="parTrans" cxnId="{E5D5150A-CA72-43F0-8C21-694F77CE93D8}">
      <dgm:prSet/>
      <dgm:spPr/>
      <dgm:t>
        <a:bodyPr/>
        <a:lstStyle/>
        <a:p>
          <a:endParaRPr lang="zh-CN" altLang="en-US"/>
        </a:p>
      </dgm:t>
    </dgm:pt>
    <dgm:pt modelId="{2550B45E-ADC7-47BA-B0D0-B9D00660DE6F}" type="sibTrans" cxnId="{E5D5150A-CA72-43F0-8C21-694F77CE93D8}">
      <dgm:prSet/>
      <dgm:spPr/>
      <dgm:t>
        <a:bodyPr/>
        <a:lstStyle/>
        <a:p>
          <a:endParaRPr lang="zh-CN" altLang="en-US"/>
        </a:p>
      </dgm:t>
    </dgm:pt>
    <dgm:pt modelId="{050F1697-B3A8-474D-BCF0-9C01D5F1837B}">
      <dgm:prSet/>
      <dgm:spPr>
        <a:solidFill>
          <a:srgbClr val="FF66FF"/>
        </a:solidFill>
      </dgm:spPr>
      <dgm:t>
        <a:bodyPr/>
        <a:lstStyle/>
        <a:p>
          <a:pPr algn="l" rtl="0"/>
          <a:r>
            <a:rPr lang="zh-CN" b="1" dirty="0">
              <a:solidFill>
                <a:schemeClr val="tx1"/>
              </a:solidFill>
              <a:latin typeface="微软雅黑" panose="020B0503020204020204" pitchFamily="34" charset="-122"/>
              <a:ea typeface="微软雅黑" panose="020B0503020204020204" pitchFamily="34" charset="-122"/>
            </a:rPr>
            <a:t>为人民服务是先进性要求和广泛性要求的统一</a:t>
          </a:r>
        </a:p>
      </dgm:t>
    </dgm:pt>
    <dgm:pt modelId="{7D73AFAA-3BC3-449E-9EB3-04DAEDEAB7F9}" type="parTrans" cxnId="{E5AFD2A9-B07E-481E-ABBD-777F9422FD40}">
      <dgm:prSet/>
      <dgm:spPr/>
      <dgm:t>
        <a:bodyPr/>
        <a:lstStyle/>
        <a:p>
          <a:endParaRPr lang="zh-CN" altLang="en-US"/>
        </a:p>
      </dgm:t>
    </dgm:pt>
    <dgm:pt modelId="{9A3ED80E-FBDA-4D57-920E-3D6746F390CE}" type="sibTrans" cxnId="{E5AFD2A9-B07E-481E-ABBD-777F9422FD40}">
      <dgm:prSet/>
      <dgm:spPr/>
      <dgm:t>
        <a:bodyPr/>
        <a:lstStyle/>
        <a:p>
          <a:endParaRPr lang="zh-CN" altLang="en-US"/>
        </a:p>
      </dgm:t>
    </dgm:pt>
    <dgm:pt modelId="{0188B8AA-0CBF-4B1D-9BCF-0F91B774F662}" type="pres">
      <dgm:prSet presAssocID="{CFA7776F-0CBB-4C7C-BC6E-4E141277EB70}" presName="Name0" presStyleCnt="0">
        <dgm:presLayoutVars>
          <dgm:dir/>
          <dgm:resizeHandles val="exact"/>
        </dgm:presLayoutVars>
      </dgm:prSet>
      <dgm:spPr/>
    </dgm:pt>
    <dgm:pt modelId="{9B8293D6-048C-4DFC-B03F-407F13DE993A}" type="pres">
      <dgm:prSet presAssocID="{CFA7776F-0CBB-4C7C-BC6E-4E141277EB70}" presName="fgShape" presStyleLbl="fgShp" presStyleIdx="0" presStyleCnt="1" custScaleX="86369" custScaleY="160274"/>
      <dgm:spPr/>
    </dgm:pt>
    <dgm:pt modelId="{F77BFE5D-432B-41BD-8A92-40D164113CB7}" type="pres">
      <dgm:prSet presAssocID="{CFA7776F-0CBB-4C7C-BC6E-4E141277EB70}" presName="linComp" presStyleCnt="0"/>
      <dgm:spPr/>
    </dgm:pt>
    <dgm:pt modelId="{550485D0-99FE-445F-82C4-7378C5A91B2A}" type="pres">
      <dgm:prSet presAssocID="{274C21EB-1626-4832-B17B-827D6B0E67A1}" presName="compNode" presStyleCnt="0"/>
      <dgm:spPr/>
    </dgm:pt>
    <dgm:pt modelId="{70D81388-043D-4B45-9F5F-2CC6BFCC758A}" type="pres">
      <dgm:prSet presAssocID="{274C21EB-1626-4832-B17B-827D6B0E67A1}" presName="bkgdShape" presStyleLbl="node1" presStyleIdx="0" presStyleCnt="3"/>
      <dgm:spPr/>
    </dgm:pt>
    <dgm:pt modelId="{1D5DB035-CF56-444E-A700-0A056F04729A}" type="pres">
      <dgm:prSet presAssocID="{274C21EB-1626-4832-B17B-827D6B0E67A1}" presName="nodeTx" presStyleLbl="node1" presStyleIdx="0" presStyleCnt="3">
        <dgm:presLayoutVars>
          <dgm:bulletEnabled val="1"/>
        </dgm:presLayoutVars>
      </dgm:prSet>
      <dgm:spPr/>
    </dgm:pt>
    <dgm:pt modelId="{98503B16-DEC8-4A5D-B114-74A0FE252A33}" type="pres">
      <dgm:prSet presAssocID="{274C21EB-1626-4832-B17B-827D6B0E67A1}" presName="invisiNode" presStyleLbl="node1" presStyleIdx="0" presStyleCnt="3"/>
      <dgm:spPr/>
    </dgm:pt>
    <dgm:pt modelId="{FC343C7B-F374-47EC-A3A0-D32E7854550E}" type="pres">
      <dgm:prSet presAssocID="{274C21EB-1626-4832-B17B-827D6B0E67A1}" presName="imagNode" presStyleLbl="fgImgPlace1" presStyleIdx="0" presStyleCnt="3" custScaleX="37930" custScaleY="38225"/>
      <dgm:spPr>
        <a:solidFill>
          <a:schemeClr val="bg2">
            <a:lumMod val="40000"/>
            <a:lumOff val="60000"/>
          </a:schemeClr>
        </a:solidFill>
      </dgm:spPr>
    </dgm:pt>
    <dgm:pt modelId="{E072952E-6102-49F3-B191-71EA6F7C7889}" type="pres">
      <dgm:prSet presAssocID="{1CFABD2E-EFB3-428D-94EA-4423AF019278}" presName="sibTrans" presStyleLbl="sibTrans2D1" presStyleIdx="0" presStyleCnt="0"/>
      <dgm:spPr/>
    </dgm:pt>
    <dgm:pt modelId="{A28B694B-66FC-481D-B145-51149BFCDC27}" type="pres">
      <dgm:prSet presAssocID="{271FF5A6-91EF-43A7-AC03-1FD85000D76A}" presName="compNode" presStyleCnt="0"/>
      <dgm:spPr/>
    </dgm:pt>
    <dgm:pt modelId="{5E6268B4-3DF6-4670-8152-6A6F642C5157}" type="pres">
      <dgm:prSet presAssocID="{271FF5A6-91EF-43A7-AC03-1FD85000D76A}" presName="bkgdShape" presStyleLbl="node1" presStyleIdx="1" presStyleCnt="3"/>
      <dgm:spPr/>
    </dgm:pt>
    <dgm:pt modelId="{F1967917-48CD-4846-A706-1238C814AB99}" type="pres">
      <dgm:prSet presAssocID="{271FF5A6-91EF-43A7-AC03-1FD85000D76A}" presName="nodeTx" presStyleLbl="node1" presStyleIdx="1" presStyleCnt="3">
        <dgm:presLayoutVars>
          <dgm:bulletEnabled val="1"/>
        </dgm:presLayoutVars>
      </dgm:prSet>
      <dgm:spPr/>
    </dgm:pt>
    <dgm:pt modelId="{78CAE268-496D-4367-9F96-265E0148708E}" type="pres">
      <dgm:prSet presAssocID="{271FF5A6-91EF-43A7-AC03-1FD85000D76A}" presName="invisiNode" presStyleLbl="node1" presStyleIdx="1" presStyleCnt="3"/>
      <dgm:spPr/>
    </dgm:pt>
    <dgm:pt modelId="{9EFD8082-1732-48B1-AB7C-BB605CB1213F}" type="pres">
      <dgm:prSet presAssocID="{271FF5A6-91EF-43A7-AC03-1FD85000D76A}" presName="imagNode" presStyleLbl="fgImgPlace1" presStyleIdx="1" presStyleCnt="3" custScaleX="39211" custScaleY="40403"/>
      <dgm:spPr>
        <a:solidFill>
          <a:schemeClr val="bg2">
            <a:lumMod val="40000"/>
            <a:lumOff val="60000"/>
          </a:schemeClr>
        </a:solidFill>
      </dgm:spPr>
    </dgm:pt>
    <dgm:pt modelId="{CE7042F7-0510-49E3-B423-3C749A2EDBF1}" type="pres">
      <dgm:prSet presAssocID="{2550B45E-ADC7-47BA-B0D0-B9D00660DE6F}" presName="sibTrans" presStyleLbl="sibTrans2D1" presStyleIdx="0" presStyleCnt="0"/>
      <dgm:spPr/>
    </dgm:pt>
    <dgm:pt modelId="{AD481021-4B88-45DD-A17E-AF700736DAF7}" type="pres">
      <dgm:prSet presAssocID="{050F1697-B3A8-474D-BCF0-9C01D5F1837B}" presName="compNode" presStyleCnt="0"/>
      <dgm:spPr/>
    </dgm:pt>
    <dgm:pt modelId="{78830FE3-7643-4754-B590-8E14C0EE057E}" type="pres">
      <dgm:prSet presAssocID="{050F1697-B3A8-474D-BCF0-9C01D5F1837B}" presName="bkgdShape" presStyleLbl="node1" presStyleIdx="2" presStyleCnt="3"/>
      <dgm:spPr/>
    </dgm:pt>
    <dgm:pt modelId="{E5D25587-62A4-4215-A2A6-4D4B30212326}" type="pres">
      <dgm:prSet presAssocID="{050F1697-B3A8-474D-BCF0-9C01D5F1837B}" presName="nodeTx" presStyleLbl="node1" presStyleIdx="2" presStyleCnt="3">
        <dgm:presLayoutVars>
          <dgm:bulletEnabled val="1"/>
        </dgm:presLayoutVars>
      </dgm:prSet>
      <dgm:spPr/>
    </dgm:pt>
    <dgm:pt modelId="{B032C3A2-3118-493D-9BD9-7F3FE0E2351D}" type="pres">
      <dgm:prSet presAssocID="{050F1697-B3A8-474D-BCF0-9C01D5F1837B}" presName="invisiNode" presStyleLbl="node1" presStyleIdx="2" presStyleCnt="3"/>
      <dgm:spPr/>
    </dgm:pt>
    <dgm:pt modelId="{FAC3AB21-BE5E-4EE8-9660-267AEE715FF8}" type="pres">
      <dgm:prSet presAssocID="{050F1697-B3A8-474D-BCF0-9C01D5F1837B}" presName="imagNode" presStyleLbl="fgImgPlace1" presStyleIdx="2" presStyleCnt="3" custScaleX="40493" custScaleY="38225"/>
      <dgm:spPr>
        <a:solidFill>
          <a:schemeClr val="bg2">
            <a:lumMod val="40000"/>
            <a:lumOff val="60000"/>
          </a:schemeClr>
        </a:solidFill>
      </dgm:spPr>
    </dgm:pt>
  </dgm:ptLst>
  <dgm:cxnLst>
    <dgm:cxn modelId="{23054908-6980-42DE-81C3-39ADA1C4429D}" type="presOf" srcId="{271FF5A6-91EF-43A7-AC03-1FD85000D76A}" destId="{F1967917-48CD-4846-A706-1238C814AB99}" srcOrd="1" destOrd="0" presId="urn:microsoft.com/office/officeart/2005/8/layout/hList7"/>
    <dgm:cxn modelId="{E5D5150A-CA72-43F0-8C21-694F77CE93D8}" srcId="{CFA7776F-0CBB-4C7C-BC6E-4E141277EB70}" destId="{271FF5A6-91EF-43A7-AC03-1FD85000D76A}" srcOrd="1" destOrd="0" parTransId="{ACD78644-A1B4-464A-AE28-FEDD8D8771F2}" sibTransId="{2550B45E-ADC7-47BA-B0D0-B9D00660DE6F}"/>
    <dgm:cxn modelId="{FA45FB0D-3C92-4A6D-BAAC-CDFA26A2704E}" type="presOf" srcId="{271FF5A6-91EF-43A7-AC03-1FD85000D76A}" destId="{5E6268B4-3DF6-4670-8152-6A6F642C5157}" srcOrd="0" destOrd="0" presId="urn:microsoft.com/office/officeart/2005/8/layout/hList7"/>
    <dgm:cxn modelId="{E86CB828-4178-4559-9AE4-A3648936E615}" type="presOf" srcId="{1CFABD2E-EFB3-428D-94EA-4423AF019278}" destId="{E072952E-6102-49F3-B191-71EA6F7C7889}" srcOrd="0" destOrd="0" presId="urn:microsoft.com/office/officeart/2005/8/layout/hList7"/>
    <dgm:cxn modelId="{A7D23B5C-A5EB-4C4E-8C65-692257BC0753}" type="presOf" srcId="{274C21EB-1626-4832-B17B-827D6B0E67A1}" destId="{70D81388-043D-4B45-9F5F-2CC6BFCC758A}" srcOrd="0" destOrd="0" presId="urn:microsoft.com/office/officeart/2005/8/layout/hList7"/>
    <dgm:cxn modelId="{B2515E65-457F-4790-A6E0-8BCF6010FAB5}" srcId="{CFA7776F-0CBB-4C7C-BC6E-4E141277EB70}" destId="{274C21EB-1626-4832-B17B-827D6B0E67A1}" srcOrd="0" destOrd="0" parTransId="{A82C453A-F8D8-4F00-9845-B0082CD07115}" sibTransId="{1CFABD2E-EFB3-428D-94EA-4423AF019278}"/>
    <dgm:cxn modelId="{0E06BF49-1F27-4395-A883-CFC359094EDA}" type="presOf" srcId="{050F1697-B3A8-474D-BCF0-9C01D5F1837B}" destId="{E5D25587-62A4-4215-A2A6-4D4B30212326}" srcOrd="1" destOrd="0" presId="urn:microsoft.com/office/officeart/2005/8/layout/hList7"/>
    <dgm:cxn modelId="{140D2F52-550C-4B4D-AEF3-00FB86B1D04A}" type="presOf" srcId="{CFA7776F-0CBB-4C7C-BC6E-4E141277EB70}" destId="{0188B8AA-0CBF-4B1D-9BCF-0F91B774F662}" srcOrd="0" destOrd="0" presId="urn:microsoft.com/office/officeart/2005/8/layout/hList7"/>
    <dgm:cxn modelId="{66FE7753-0B1C-48FC-B99E-1C1CA0286EEA}" type="presOf" srcId="{274C21EB-1626-4832-B17B-827D6B0E67A1}" destId="{1D5DB035-CF56-444E-A700-0A056F04729A}" srcOrd="1" destOrd="0" presId="urn:microsoft.com/office/officeart/2005/8/layout/hList7"/>
    <dgm:cxn modelId="{E5AFD2A9-B07E-481E-ABBD-777F9422FD40}" srcId="{CFA7776F-0CBB-4C7C-BC6E-4E141277EB70}" destId="{050F1697-B3A8-474D-BCF0-9C01D5F1837B}" srcOrd="2" destOrd="0" parTransId="{7D73AFAA-3BC3-449E-9EB3-04DAEDEAB7F9}" sibTransId="{9A3ED80E-FBDA-4D57-920E-3D6746F390CE}"/>
    <dgm:cxn modelId="{D26EA6C3-42BB-4D59-9207-12E1DD3D3F53}" type="presOf" srcId="{2550B45E-ADC7-47BA-B0D0-B9D00660DE6F}" destId="{CE7042F7-0510-49E3-B423-3C749A2EDBF1}" srcOrd="0" destOrd="0" presId="urn:microsoft.com/office/officeart/2005/8/layout/hList7"/>
    <dgm:cxn modelId="{2C3E8ACF-7E95-42D5-BA52-E5BC28284CFF}" type="presOf" srcId="{050F1697-B3A8-474D-BCF0-9C01D5F1837B}" destId="{78830FE3-7643-4754-B590-8E14C0EE057E}" srcOrd="0" destOrd="0" presId="urn:microsoft.com/office/officeart/2005/8/layout/hList7"/>
    <dgm:cxn modelId="{262EE4E0-CB80-42B8-90AB-245C9CE8B363}" type="presParOf" srcId="{0188B8AA-0CBF-4B1D-9BCF-0F91B774F662}" destId="{9B8293D6-048C-4DFC-B03F-407F13DE993A}" srcOrd="0" destOrd="0" presId="urn:microsoft.com/office/officeart/2005/8/layout/hList7"/>
    <dgm:cxn modelId="{C948F1F3-31D7-424D-95A3-2350522DAED4}" type="presParOf" srcId="{0188B8AA-0CBF-4B1D-9BCF-0F91B774F662}" destId="{F77BFE5D-432B-41BD-8A92-40D164113CB7}" srcOrd="1" destOrd="0" presId="urn:microsoft.com/office/officeart/2005/8/layout/hList7"/>
    <dgm:cxn modelId="{21C16657-C579-4F63-A200-526D28EF4574}" type="presParOf" srcId="{F77BFE5D-432B-41BD-8A92-40D164113CB7}" destId="{550485D0-99FE-445F-82C4-7378C5A91B2A}" srcOrd="0" destOrd="0" presId="urn:microsoft.com/office/officeart/2005/8/layout/hList7"/>
    <dgm:cxn modelId="{B95F75FF-A037-4D66-904D-D43462A17F6C}" type="presParOf" srcId="{550485D0-99FE-445F-82C4-7378C5A91B2A}" destId="{70D81388-043D-4B45-9F5F-2CC6BFCC758A}" srcOrd="0" destOrd="0" presId="urn:microsoft.com/office/officeart/2005/8/layout/hList7"/>
    <dgm:cxn modelId="{A383C8B7-176F-4FAA-A3B3-286746CBADF3}" type="presParOf" srcId="{550485D0-99FE-445F-82C4-7378C5A91B2A}" destId="{1D5DB035-CF56-444E-A700-0A056F04729A}" srcOrd="1" destOrd="0" presId="urn:microsoft.com/office/officeart/2005/8/layout/hList7"/>
    <dgm:cxn modelId="{897F6F93-1E08-4A17-8C41-D3693DF62226}" type="presParOf" srcId="{550485D0-99FE-445F-82C4-7378C5A91B2A}" destId="{98503B16-DEC8-4A5D-B114-74A0FE252A33}" srcOrd="2" destOrd="0" presId="urn:microsoft.com/office/officeart/2005/8/layout/hList7"/>
    <dgm:cxn modelId="{31D494CA-BBCE-437F-8E10-CBA576DAC339}" type="presParOf" srcId="{550485D0-99FE-445F-82C4-7378C5A91B2A}" destId="{FC343C7B-F374-47EC-A3A0-D32E7854550E}" srcOrd="3" destOrd="0" presId="urn:microsoft.com/office/officeart/2005/8/layout/hList7"/>
    <dgm:cxn modelId="{8A422F72-308B-47BB-A3C0-0E42B98F36C6}" type="presParOf" srcId="{F77BFE5D-432B-41BD-8A92-40D164113CB7}" destId="{E072952E-6102-49F3-B191-71EA6F7C7889}" srcOrd="1" destOrd="0" presId="urn:microsoft.com/office/officeart/2005/8/layout/hList7"/>
    <dgm:cxn modelId="{EDF02821-7175-4E7D-8465-8DD427395F5C}" type="presParOf" srcId="{F77BFE5D-432B-41BD-8A92-40D164113CB7}" destId="{A28B694B-66FC-481D-B145-51149BFCDC27}" srcOrd="2" destOrd="0" presId="urn:microsoft.com/office/officeart/2005/8/layout/hList7"/>
    <dgm:cxn modelId="{215537AC-077F-4AA9-9273-1EE81BAF8E64}" type="presParOf" srcId="{A28B694B-66FC-481D-B145-51149BFCDC27}" destId="{5E6268B4-3DF6-4670-8152-6A6F642C5157}" srcOrd="0" destOrd="0" presId="urn:microsoft.com/office/officeart/2005/8/layout/hList7"/>
    <dgm:cxn modelId="{668CA497-843E-4510-9802-3083AF79EFEA}" type="presParOf" srcId="{A28B694B-66FC-481D-B145-51149BFCDC27}" destId="{F1967917-48CD-4846-A706-1238C814AB99}" srcOrd="1" destOrd="0" presId="urn:microsoft.com/office/officeart/2005/8/layout/hList7"/>
    <dgm:cxn modelId="{1AE6D995-57FC-4246-8B49-666290D95889}" type="presParOf" srcId="{A28B694B-66FC-481D-B145-51149BFCDC27}" destId="{78CAE268-496D-4367-9F96-265E0148708E}" srcOrd="2" destOrd="0" presId="urn:microsoft.com/office/officeart/2005/8/layout/hList7"/>
    <dgm:cxn modelId="{A09201E2-18F0-49C1-943B-7A4EA7971942}" type="presParOf" srcId="{A28B694B-66FC-481D-B145-51149BFCDC27}" destId="{9EFD8082-1732-48B1-AB7C-BB605CB1213F}" srcOrd="3" destOrd="0" presId="urn:microsoft.com/office/officeart/2005/8/layout/hList7"/>
    <dgm:cxn modelId="{062AA1AD-F4D3-4DBB-990D-E678DECD5F94}" type="presParOf" srcId="{F77BFE5D-432B-41BD-8A92-40D164113CB7}" destId="{CE7042F7-0510-49E3-B423-3C749A2EDBF1}" srcOrd="3" destOrd="0" presId="urn:microsoft.com/office/officeart/2005/8/layout/hList7"/>
    <dgm:cxn modelId="{BF8A108B-B8D1-4DF1-A174-9EF2B7942CF6}" type="presParOf" srcId="{F77BFE5D-432B-41BD-8A92-40D164113CB7}" destId="{AD481021-4B88-45DD-A17E-AF700736DAF7}" srcOrd="4" destOrd="0" presId="urn:microsoft.com/office/officeart/2005/8/layout/hList7"/>
    <dgm:cxn modelId="{51501626-A935-4476-BCCC-5AC430977C11}" type="presParOf" srcId="{AD481021-4B88-45DD-A17E-AF700736DAF7}" destId="{78830FE3-7643-4754-B590-8E14C0EE057E}" srcOrd="0" destOrd="0" presId="urn:microsoft.com/office/officeart/2005/8/layout/hList7"/>
    <dgm:cxn modelId="{E315C83D-1641-4C96-B26A-071EA64364AB}" type="presParOf" srcId="{AD481021-4B88-45DD-A17E-AF700736DAF7}" destId="{E5D25587-62A4-4215-A2A6-4D4B30212326}" srcOrd="1" destOrd="0" presId="urn:microsoft.com/office/officeart/2005/8/layout/hList7"/>
    <dgm:cxn modelId="{E72F5DB6-FE5A-4481-ABFC-3D2EEBFF2A1D}" type="presParOf" srcId="{AD481021-4B88-45DD-A17E-AF700736DAF7}" destId="{B032C3A2-3118-493D-9BD9-7F3FE0E2351D}" srcOrd="2" destOrd="0" presId="urn:microsoft.com/office/officeart/2005/8/layout/hList7"/>
    <dgm:cxn modelId="{F3A5218E-C807-4BF4-A808-AE91BA8C99C9}" type="presParOf" srcId="{AD481021-4B88-45DD-A17E-AF700736DAF7}" destId="{FAC3AB21-BE5E-4EE8-9660-267AEE715FF8}"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767798-0F7A-47E6-89DB-1328A0FDE3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5D6CAE2D-B858-4536-BA0D-C73DDB5E1A3F}">
      <dgm:prSet/>
      <dgm:spPr>
        <a:solidFill>
          <a:srgbClr val="FFC000"/>
        </a:solidFill>
      </dgm:spPr>
      <dgm:t>
        <a:bodyPr/>
        <a:lstStyle/>
        <a:p>
          <a:pPr rtl="0"/>
          <a:r>
            <a:rPr lang="zh-CN" b="0" dirty="0">
              <a:solidFill>
                <a:schemeClr val="tx1"/>
              </a:solidFill>
              <a:latin typeface="黑体" panose="02010609060101010101" pitchFamily="49" charset="-122"/>
              <a:ea typeface="黑体" panose="02010609060101010101" pitchFamily="49" charset="-122"/>
            </a:rPr>
            <a:t>道德及其变化发展</a:t>
          </a:r>
          <a:endParaRPr lang="zh-CN" dirty="0">
            <a:solidFill>
              <a:schemeClr val="tx1"/>
            </a:solidFill>
            <a:latin typeface="黑体" panose="02010609060101010101" pitchFamily="49" charset="-122"/>
            <a:ea typeface="黑体" panose="02010609060101010101" pitchFamily="49" charset="-122"/>
          </a:endParaRPr>
        </a:p>
      </dgm:t>
    </dgm:pt>
    <dgm:pt modelId="{6C898E52-E22A-4576-8F1B-4CFC9AC12D49}" type="parTrans" cxnId="{9F1BE3C4-269F-45A7-98B8-456BD1628E19}">
      <dgm:prSet/>
      <dgm:spPr/>
      <dgm:t>
        <a:bodyPr/>
        <a:lstStyle/>
        <a:p>
          <a:endParaRPr lang="zh-CN" altLang="en-US"/>
        </a:p>
      </dgm:t>
    </dgm:pt>
    <dgm:pt modelId="{B5534FBE-1E11-4610-8196-5853369461DA}" type="sibTrans" cxnId="{9F1BE3C4-269F-45A7-98B8-456BD1628E19}">
      <dgm:prSet/>
      <dgm:spPr/>
      <dgm:t>
        <a:bodyPr/>
        <a:lstStyle/>
        <a:p>
          <a:endParaRPr lang="zh-CN" altLang="en-US"/>
        </a:p>
      </dgm:t>
    </dgm:pt>
    <dgm:pt modelId="{291D56AC-CF1C-4B53-A66C-BECA36255F76}">
      <dgm:prSet/>
      <dgm:spPr>
        <a:solidFill>
          <a:srgbClr val="FFC000"/>
        </a:solidFill>
      </dgm:spPr>
      <dgm:t>
        <a:bodyPr/>
        <a:lstStyle/>
        <a:p>
          <a:pPr rtl="0"/>
          <a:r>
            <a:rPr lang="zh-CN" b="0" dirty="0">
              <a:solidFill>
                <a:schemeClr val="tx1"/>
              </a:solidFill>
              <a:latin typeface="黑体" panose="02010609060101010101" pitchFamily="49" charset="-122"/>
              <a:ea typeface="黑体" panose="02010609060101010101" pitchFamily="49" charset="-122"/>
            </a:rPr>
            <a:t>吸收借鉴优秀道德成果</a:t>
          </a:r>
        </a:p>
      </dgm:t>
    </dgm:pt>
    <dgm:pt modelId="{880435A3-7CF4-446F-BD97-4D9A34CF13E3}" type="parTrans" cxnId="{3F6E89E6-8A1F-4C4D-9C51-EBDF2E8A83CD}">
      <dgm:prSet/>
      <dgm:spPr/>
      <dgm:t>
        <a:bodyPr/>
        <a:lstStyle/>
        <a:p>
          <a:endParaRPr lang="zh-CN" altLang="en-US"/>
        </a:p>
      </dgm:t>
    </dgm:pt>
    <dgm:pt modelId="{F30F5B8E-3AD6-4F36-B572-5EFC1EE5316F}" type="sibTrans" cxnId="{3F6E89E6-8A1F-4C4D-9C51-EBDF2E8A83CD}">
      <dgm:prSet/>
      <dgm:spPr/>
      <dgm:t>
        <a:bodyPr/>
        <a:lstStyle/>
        <a:p>
          <a:endParaRPr lang="zh-CN" altLang="en-US"/>
        </a:p>
      </dgm:t>
    </dgm:pt>
    <dgm:pt modelId="{EE4C6442-1CF6-41C7-AC0F-23E0052B51A5}">
      <dgm:prSet/>
      <dgm:spPr>
        <a:solidFill>
          <a:srgbClr val="FFC000"/>
        </a:solidFill>
      </dgm:spPr>
      <dgm:t>
        <a:bodyPr/>
        <a:lstStyle/>
        <a:p>
          <a:pPr rtl="0"/>
          <a:r>
            <a:rPr lang="zh-CN" b="0" dirty="0">
              <a:solidFill>
                <a:schemeClr val="tx1"/>
              </a:solidFill>
              <a:latin typeface="黑体" panose="02010609060101010101" pitchFamily="49" charset="-122"/>
              <a:ea typeface="黑体" panose="02010609060101010101" pitchFamily="49" charset="-122"/>
            </a:rPr>
            <a:t>遵守公民道德准则</a:t>
          </a:r>
        </a:p>
      </dgm:t>
    </dgm:pt>
    <dgm:pt modelId="{CC0F6BA4-2174-4492-822E-0FA53063DA25}" type="parTrans" cxnId="{0F3AFBCE-3C3F-41C5-B2A4-B8B2877778D2}">
      <dgm:prSet/>
      <dgm:spPr/>
      <dgm:t>
        <a:bodyPr/>
        <a:lstStyle/>
        <a:p>
          <a:endParaRPr lang="zh-CN" altLang="en-US"/>
        </a:p>
      </dgm:t>
    </dgm:pt>
    <dgm:pt modelId="{161E6580-7A8D-41C4-A94F-3AFB24FC9B20}" type="sibTrans" cxnId="{0F3AFBCE-3C3F-41C5-B2A4-B8B2877778D2}">
      <dgm:prSet/>
      <dgm:spPr/>
      <dgm:t>
        <a:bodyPr/>
        <a:lstStyle/>
        <a:p>
          <a:endParaRPr lang="zh-CN" altLang="en-US"/>
        </a:p>
      </dgm:t>
    </dgm:pt>
    <dgm:pt modelId="{D560608B-DF0D-4722-82C6-96B0F7CB3F7B}">
      <dgm:prSet/>
      <dgm:spPr>
        <a:solidFill>
          <a:srgbClr val="FFC000"/>
        </a:solidFill>
      </dgm:spPr>
      <dgm:t>
        <a:bodyPr/>
        <a:lstStyle/>
        <a:p>
          <a:pPr rtl="0"/>
          <a:r>
            <a:rPr lang="zh-CN" b="0" dirty="0">
              <a:solidFill>
                <a:schemeClr val="tx1"/>
              </a:solidFill>
              <a:latin typeface="黑体" panose="02010609060101010101" pitchFamily="49" charset="-122"/>
              <a:ea typeface="黑体" panose="02010609060101010101" pitchFamily="49" charset="-122"/>
            </a:rPr>
            <a:t>向上向善  知行合一</a:t>
          </a:r>
        </a:p>
      </dgm:t>
    </dgm:pt>
    <dgm:pt modelId="{F94118C9-1B7A-4E86-ADF2-704BA51DD129}" type="parTrans" cxnId="{9C04B3EF-AB65-48B5-9AC8-3F3E22BB48C0}">
      <dgm:prSet/>
      <dgm:spPr/>
      <dgm:t>
        <a:bodyPr/>
        <a:lstStyle/>
        <a:p>
          <a:endParaRPr lang="zh-CN" altLang="en-US"/>
        </a:p>
      </dgm:t>
    </dgm:pt>
    <dgm:pt modelId="{90C92615-3F48-4DB6-9F7F-5AD896DFCD34}" type="sibTrans" cxnId="{9C04B3EF-AB65-48B5-9AC8-3F3E22BB48C0}">
      <dgm:prSet/>
      <dgm:spPr/>
      <dgm:t>
        <a:bodyPr/>
        <a:lstStyle/>
        <a:p>
          <a:endParaRPr lang="zh-CN" altLang="en-US"/>
        </a:p>
      </dgm:t>
    </dgm:pt>
    <dgm:pt modelId="{A36544EA-F9C5-4362-A0E4-2AA41938FA14}" type="pres">
      <dgm:prSet presAssocID="{15767798-0F7A-47E6-89DB-1328A0FDE35C}" presName="linear" presStyleCnt="0">
        <dgm:presLayoutVars>
          <dgm:dir/>
          <dgm:animLvl val="lvl"/>
          <dgm:resizeHandles val="exact"/>
        </dgm:presLayoutVars>
      </dgm:prSet>
      <dgm:spPr/>
    </dgm:pt>
    <dgm:pt modelId="{6B7B21B5-FC98-45F1-B0F8-4CFE12F415C3}" type="pres">
      <dgm:prSet presAssocID="{5D6CAE2D-B858-4536-BA0D-C73DDB5E1A3F}" presName="parentLin" presStyleCnt="0"/>
      <dgm:spPr/>
    </dgm:pt>
    <dgm:pt modelId="{CFA5BEF2-E42A-4B33-A739-20BE25A17322}" type="pres">
      <dgm:prSet presAssocID="{5D6CAE2D-B858-4536-BA0D-C73DDB5E1A3F}" presName="parentLeftMargin" presStyleLbl="node1" presStyleIdx="0" presStyleCnt="4"/>
      <dgm:spPr/>
    </dgm:pt>
    <dgm:pt modelId="{2661D021-9F5A-4D2E-8C1E-1966C3F835F8}" type="pres">
      <dgm:prSet presAssocID="{5D6CAE2D-B858-4536-BA0D-C73DDB5E1A3F}" presName="parentText" presStyleLbl="node1" presStyleIdx="0" presStyleCnt="4">
        <dgm:presLayoutVars>
          <dgm:chMax val="0"/>
          <dgm:bulletEnabled val="1"/>
        </dgm:presLayoutVars>
      </dgm:prSet>
      <dgm:spPr/>
    </dgm:pt>
    <dgm:pt modelId="{084FF01A-BD0A-48E3-AF50-59EF2268B9D8}" type="pres">
      <dgm:prSet presAssocID="{5D6CAE2D-B858-4536-BA0D-C73DDB5E1A3F}" presName="negativeSpace" presStyleCnt="0"/>
      <dgm:spPr/>
    </dgm:pt>
    <dgm:pt modelId="{E12F4767-AC1C-48F9-95CC-68905D82ABEE}" type="pres">
      <dgm:prSet presAssocID="{5D6CAE2D-B858-4536-BA0D-C73DDB5E1A3F}" presName="childText" presStyleLbl="conFgAcc1" presStyleIdx="0" presStyleCnt="4">
        <dgm:presLayoutVars>
          <dgm:bulletEnabled val="1"/>
        </dgm:presLayoutVars>
      </dgm:prSet>
      <dgm:spPr>
        <a:ln>
          <a:solidFill>
            <a:schemeClr val="bg2"/>
          </a:solidFill>
        </a:ln>
      </dgm:spPr>
    </dgm:pt>
    <dgm:pt modelId="{97781EF4-59D8-41E2-9991-3FE1C00F8DCF}" type="pres">
      <dgm:prSet presAssocID="{B5534FBE-1E11-4610-8196-5853369461DA}" presName="spaceBetweenRectangles" presStyleCnt="0"/>
      <dgm:spPr/>
    </dgm:pt>
    <dgm:pt modelId="{CC9554E3-4798-4899-A014-7729A6783324}" type="pres">
      <dgm:prSet presAssocID="{291D56AC-CF1C-4B53-A66C-BECA36255F76}" presName="parentLin" presStyleCnt="0"/>
      <dgm:spPr/>
    </dgm:pt>
    <dgm:pt modelId="{B815C4C7-C483-4561-8AC8-00ADFA986D8A}" type="pres">
      <dgm:prSet presAssocID="{291D56AC-CF1C-4B53-A66C-BECA36255F76}" presName="parentLeftMargin" presStyleLbl="node1" presStyleIdx="0" presStyleCnt="4"/>
      <dgm:spPr/>
    </dgm:pt>
    <dgm:pt modelId="{63ABCB48-C6B8-4139-9102-E6886EB37927}" type="pres">
      <dgm:prSet presAssocID="{291D56AC-CF1C-4B53-A66C-BECA36255F76}" presName="parentText" presStyleLbl="node1" presStyleIdx="1" presStyleCnt="4">
        <dgm:presLayoutVars>
          <dgm:chMax val="0"/>
          <dgm:bulletEnabled val="1"/>
        </dgm:presLayoutVars>
      </dgm:prSet>
      <dgm:spPr/>
    </dgm:pt>
    <dgm:pt modelId="{4EE4DE83-C7BB-418C-A36A-F3057C113968}" type="pres">
      <dgm:prSet presAssocID="{291D56AC-CF1C-4B53-A66C-BECA36255F76}" presName="negativeSpace" presStyleCnt="0"/>
      <dgm:spPr/>
    </dgm:pt>
    <dgm:pt modelId="{E3F1FD96-0111-44E6-A3EF-8634B5A616B2}" type="pres">
      <dgm:prSet presAssocID="{291D56AC-CF1C-4B53-A66C-BECA36255F76}" presName="childText" presStyleLbl="conFgAcc1" presStyleIdx="1" presStyleCnt="4">
        <dgm:presLayoutVars>
          <dgm:bulletEnabled val="1"/>
        </dgm:presLayoutVars>
      </dgm:prSet>
      <dgm:spPr>
        <a:ln>
          <a:solidFill>
            <a:schemeClr val="bg2"/>
          </a:solidFill>
        </a:ln>
      </dgm:spPr>
    </dgm:pt>
    <dgm:pt modelId="{38DED937-C6DA-4BE1-9388-0BAEA1B7F170}" type="pres">
      <dgm:prSet presAssocID="{F30F5B8E-3AD6-4F36-B572-5EFC1EE5316F}" presName="spaceBetweenRectangles" presStyleCnt="0"/>
      <dgm:spPr/>
    </dgm:pt>
    <dgm:pt modelId="{ECA0A7EE-866A-41CD-8924-72A491ACF630}" type="pres">
      <dgm:prSet presAssocID="{EE4C6442-1CF6-41C7-AC0F-23E0052B51A5}" presName="parentLin" presStyleCnt="0"/>
      <dgm:spPr/>
    </dgm:pt>
    <dgm:pt modelId="{CCA46063-BDBA-4F39-A2A9-073F57078ADB}" type="pres">
      <dgm:prSet presAssocID="{EE4C6442-1CF6-41C7-AC0F-23E0052B51A5}" presName="parentLeftMargin" presStyleLbl="node1" presStyleIdx="1" presStyleCnt="4"/>
      <dgm:spPr/>
    </dgm:pt>
    <dgm:pt modelId="{F8D0DE59-6D75-4BF4-8A23-089A9574A09B}" type="pres">
      <dgm:prSet presAssocID="{EE4C6442-1CF6-41C7-AC0F-23E0052B51A5}" presName="parentText" presStyleLbl="node1" presStyleIdx="2" presStyleCnt="4">
        <dgm:presLayoutVars>
          <dgm:chMax val="0"/>
          <dgm:bulletEnabled val="1"/>
        </dgm:presLayoutVars>
      </dgm:prSet>
      <dgm:spPr/>
    </dgm:pt>
    <dgm:pt modelId="{B69EB0B0-B922-4ACB-8B6A-79DAF8F0AF2D}" type="pres">
      <dgm:prSet presAssocID="{EE4C6442-1CF6-41C7-AC0F-23E0052B51A5}" presName="negativeSpace" presStyleCnt="0"/>
      <dgm:spPr/>
    </dgm:pt>
    <dgm:pt modelId="{353FB2A6-BA6D-4572-9866-2D544CB0288A}" type="pres">
      <dgm:prSet presAssocID="{EE4C6442-1CF6-41C7-AC0F-23E0052B51A5}" presName="childText" presStyleLbl="conFgAcc1" presStyleIdx="2" presStyleCnt="4">
        <dgm:presLayoutVars>
          <dgm:bulletEnabled val="1"/>
        </dgm:presLayoutVars>
      </dgm:prSet>
      <dgm:spPr>
        <a:ln>
          <a:solidFill>
            <a:schemeClr val="bg2"/>
          </a:solidFill>
        </a:ln>
      </dgm:spPr>
    </dgm:pt>
    <dgm:pt modelId="{235B7CD5-21DE-4412-B13B-94A3C5A7908D}" type="pres">
      <dgm:prSet presAssocID="{161E6580-7A8D-41C4-A94F-3AFB24FC9B20}" presName="spaceBetweenRectangles" presStyleCnt="0"/>
      <dgm:spPr/>
    </dgm:pt>
    <dgm:pt modelId="{0AC7FC96-008B-400D-976B-B5BF40F6A4BF}" type="pres">
      <dgm:prSet presAssocID="{D560608B-DF0D-4722-82C6-96B0F7CB3F7B}" presName="parentLin" presStyleCnt="0"/>
      <dgm:spPr/>
    </dgm:pt>
    <dgm:pt modelId="{DE38F5FD-741F-4799-8B07-B7B1328108C2}" type="pres">
      <dgm:prSet presAssocID="{D560608B-DF0D-4722-82C6-96B0F7CB3F7B}" presName="parentLeftMargin" presStyleLbl="node1" presStyleIdx="2" presStyleCnt="4"/>
      <dgm:spPr/>
    </dgm:pt>
    <dgm:pt modelId="{697AD931-C7D7-4531-90C1-75A2B98BC006}" type="pres">
      <dgm:prSet presAssocID="{D560608B-DF0D-4722-82C6-96B0F7CB3F7B}" presName="parentText" presStyleLbl="node1" presStyleIdx="3" presStyleCnt="4">
        <dgm:presLayoutVars>
          <dgm:chMax val="0"/>
          <dgm:bulletEnabled val="1"/>
        </dgm:presLayoutVars>
      </dgm:prSet>
      <dgm:spPr/>
    </dgm:pt>
    <dgm:pt modelId="{197779E4-08F6-41E5-A2AF-9759542BB761}" type="pres">
      <dgm:prSet presAssocID="{D560608B-DF0D-4722-82C6-96B0F7CB3F7B}" presName="negativeSpace" presStyleCnt="0"/>
      <dgm:spPr/>
    </dgm:pt>
    <dgm:pt modelId="{245BD3FA-2219-4A48-BCF9-DFD915CB66A8}" type="pres">
      <dgm:prSet presAssocID="{D560608B-DF0D-4722-82C6-96B0F7CB3F7B}" presName="childText" presStyleLbl="conFgAcc1" presStyleIdx="3" presStyleCnt="4">
        <dgm:presLayoutVars>
          <dgm:bulletEnabled val="1"/>
        </dgm:presLayoutVars>
      </dgm:prSet>
      <dgm:spPr>
        <a:ln>
          <a:solidFill>
            <a:schemeClr val="bg2"/>
          </a:solidFill>
        </a:ln>
      </dgm:spPr>
    </dgm:pt>
  </dgm:ptLst>
  <dgm:cxnLst>
    <dgm:cxn modelId="{38C8980E-16F7-475C-A0DF-2FE43770F601}" type="presOf" srcId="{D560608B-DF0D-4722-82C6-96B0F7CB3F7B}" destId="{DE38F5FD-741F-4799-8B07-B7B1328108C2}" srcOrd="0" destOrd="0" presId="urn:microsoft.com/office/officeart/2005/8/layout/list1"/>
    <dgm:cxn modelId="{D24EAD13-5D51-48DA-81EA-46EFE6A60BEE}" type="presOf" srcId="{15767798-0F7A-47E6-89DB-1328A0FDE35C}" destId="{A36544EA-F9C5-4362-A0E4-2AA41938FA14}" srcOrd="0" destOrd="0" presId="urn:microsoft.com/office/officeart/2005/8/layout/list1"/>
    <dgm:cxn modelId="{95897C2B-0CB1-4B46-BBCA-3EA8F6E99AD1}" type="presOf" srcId="{D560608B-DF0D-4722-82C6-96B0F7CB3F7B}" destId="{697AD931-C7D7-4531-90C1-75A2B98BC006}" srcOrd="1" destOrd="0" presId="urn:microsoft.com/office/officeart/2005/8/layout/list1"/>
    <dgm:cxn modelId="{5C802735-D303-4F46-9E9B-629EAE55D54B}" type="presOf" srcId="{291D56AC-CF1C-4B53-A66C-BECA36255F76}" destId="{63ABCB48-C6B8-4139-9102-E6886EB37927}" srcOrd="1" destOrd="0" presId="urn:microsoft.com/office/officeart/2005/8/layout/list1"/>
    <dgm:cxn modelId="{093C203F-2D5A-46C8-9A91-6E4812BE11CC}" type="presOf" srcId="{5D6CAE2D-B858-4536-BA0D-C73DDB5E1A3F}" destId="{2661D021-9F5A-4D2E-8C1E-1966C3F835F8}" srcOrd="1" destOrd="0" presId="urn:microsoft.com/office/officeart/2005/8/layout/list1"/>
    <dgm:cxn modelId="{6A579344-FE0B-48F4-B298-DD557287E081}" type="presOf" srcId="{5D6CAE2D-B858-4536-BA0D-C73DDB5E1A3F}" destId="{CFA5BEF2-E42A-4B33-A739-20BE25A17322}" srcOrd="0" destOrd="0" presId="urn:microsoft.com/office/officeart/2005/8/layout/list1"/>
    <dgm:cxn modelId="{00217F70-778E-4DC6-894C-BFE623F2C597}" type="presOf" srcId="{291D56AC-CF1C-4B53-A66C-BECA36255F76}" destId="{B815C4C7-C483-4561-8AC8-00ADFA986D8A}" srcOrd="0" destOrd="0" presId="urn:microsoft.com/office/officeart/2005/8/layout/list1"/>
    <dgm:cxn modelId="{86C8C686-269B-45E9-96DF-012E291CB4A0}" type="presOf" srcId="{EE4C6442-1CF6-41C7-AC0F-23E0052B51A5}" destId="{CCA46063-BDBA-4F39-A2A9-073F57078ADB}" srcOrd="0" destOrd="0" presId="urn:microsoft.com/office/officeart/2005/8/layout/list1"/>
    <dgm:cxn modelId="{9F1BE3C4-269F-45A7-98B8-456BD1628E19}" srcId="{15767798-0F7A-47E6-89DB-1328A0FDE35C}" destId="{5D6CAE2D-B858-4536-BA0D-C73DDB5E1A3F}" srcOrd="0" destOrd="0" parTransId="{6C898E52-E22A-4576-8F1B-4CFC9AC12D49}" sibTransId="{B5534FBE-1E11-4610-8196-5853369461DA}"/>
    <dgm:cxn modelId="{0F3AFBCE-3C3F-41C5-B2A4-B8B2877778D2}" srcId="{15767798-0F7A-47E6-89DB-1328A0FDE35C}" destId="{EE4C6442-1CF6-41C7-AC0F-23E0052B51A5}" srcOrd="2" destOrd="0" parTransId="{CC0F6BA4-2174-4492-822E-0FA53063DA25}" sibTransId="{161E6580-7A8D-41C4-A94F-3AFB24FC9B20}"/>
    <dgm:cxn modelId="{1E9AFCE1-E85A-4A1A-B4D7-F7C56B044BF6}" type="presOf" srcId="{EE4C6442-1CF6-41C7-AC0F-23E0052B51A5}" destId="{F8D0DE59-6D75-4BF4-8A23-089A9574A09B}" srcOrd="1" destOrd="0" presId="urn:microsoft.com/office/officeart/2005/8/layout/list1"/>
    <dgm:cxn modelId="{3F6E89E6-8A1F-4C4D-9C51-EBDF2E8A83CD}" srcId="{15767798-0F7A-47E6-89DB-1328A0FDE35C}" destId="{291D56AC-CF1C-4B53-A66C-BECA36255F76}" srcOrd="1" destOrd="0" parTransId="{880435A3-7CF4-446F-BD97-4D9A34CF13E3}" sibTransId="{F30F5B8E-3AD6-4F36-B572-5EFC1EE5316F}"/>
    <dgm:cxn modelId="{9C04B3EF-AB65-48B5-9AC8-3F3E22BB48C0}" srcId="{15767798-0F7A-47E6-89DB-1328A0FDE35C}" destId="{D560608B-DF0D-4722-82C6-96B0F7CB3F7B}" srcOrd="3" destOrd="0" parTransId="{F94118C9-1B7A-4E86-ADF2-704BA51DD129}" sibTransId="{90C92615-3F48-4DB6-9F7F-5AD896DFCD34}"/>
    <dgm:cxn modelId="{DA6A23EF-12F9-4365-A642-CF6C18D8C7DE}" type="presParOf" srcId="{A36544EA-F9C5-4362-A0E4-2AA41938FA14}" destId="{6B7B21B5-FC98-45F1-B0F8-4CFE12F415C3}" srcOrd="0" destOrd="0" presId="urn:microsoft.com/office/officeart/2005/8/layout/list1"/>
    <dgm:cxn modelId="{25ED9F67-966E-4A53-94DB-77CC03B742CD}" type="presParOf" srcId="{6B7B21B5-FC98-45F1-B0F8-4CFE12F415C3}" destId="{CFA5BEF2-E42A-4B33-A739-20BE25A17322}" srcOrd="0" destOrd="0" presId="urn:microsoft.com/office/officeart/2005/8/layout/list1"/>
    <dgm:cxn modelId="{9F7EB86F-93B2-4421-B80D-B69A015296F1}" type="presParOf" srcId="{6B7B21B5-FC98-45F1-B0F8-4CFE12F415C3}" destId="{2661D021-9F5A-4D2E-8C1E-1966C3F835F8}" srcOrd="1" destOrd="0" presId="urn:microsoft.com/office/officeart/2005/8/layout/list1"/>
    <dgm:cxn modelId="{4219B8BB-45BE-4B29-9033-60E2D0549196}" type="presParOf" srcId="{A36544EA-F9C5-4362-A0E4-2AA41938FA14}" destId="{084FF01A-BD0A-48E3-AF50-59EF2268B9D8}" srcOrd="1" destOrd="0" presId="urn:microsoft.com/office/officeart/2005/8/layout/list1"/>
    <dgm:cxn modelId="{5AE75801-F391-46F0-9782-1E7771BDA8D9}" type="presParOf" srcId="{A36544EA-F9C5-4362-A0E4-2AA41938FA14}" destId="{E12F4767-AC1C-48F9-95CC-68905D82ABEE}" srcOrd="2" destOrd="0" presId="urn:microsoft.com/office/officeart/2005/8/layout/list1"/>
    <dgm:cxn modelId="{3533E274-D9BB-48DF-B5FD-2762EC677A72}" type="presParOf" srcId="{A36544EA-F9C5-4362-A0E4-2AA41938FA14}" destId="{97781EF4-59D8-41E2-9991-3FE1C00F8DCF}" srcOrd="3" destOrd="0" presId="urn:microsoft.com/office/officeart/2005/8/layout/list1"/>
    <dgm:cxn modelId="{8A57142D-4A1C-4E44-B6F2-35AA1FB18A7E}" type="presParOf" srcId="{A36544EA-F9C5-4362-A0E4-2AA41938FA14}" destId="{CC9554E3-4798-4899-A014-7729A6783324}" srcOrd="4" destOrd="0" presId="urn:microsoft.com/office/officeart/2005/8/layout/list1"/>
    <dgm:cxn modelId="{68F908EC-3557-45EE-B856-E252131D34DF}" type="presParOf" srcId="{CC9554E3-4798-4899-A014-7729A6783324}" destId="{B815C4C7-C483-4561-8AC8-00ADFA986D8A}" srcOrd="0" destOrd="0" presId="urn:microsoft.com/office/officeart/2005/8/layout/list1"/>
    <dgm:cxn modelId="{1D4CE3EC-5189-420E-9BDD-09B9B4A5273C}" type="presParOf" srcId="{CC9554E3-4798-4899-A014-7729A6783324}" destId="{63ABCB48-C6B8-4139-9102-E6886EB37927}" srcOrd="1" destOrd="0" presId="urn:microsoft.com/office/officeart/2005/8/layout/list1"/>
    <dgm:cxn modelId="{EFC420F1-F04D-4E54-86BE-8A7DFD8C4E45}" type="presParOf" srcId="{A36544EA-F9C5-4362-A0E4-2AA41938FA14}" destId="{4EE4DE83-C7BB-418C-A36A-F3057C113968}" srcOrd="5" destOrd="0" presId="urn:microsoft.com/office/officeart/2005/8/layout/list1"/>
    <dgm:cxn modelId="{EEBAE7E4-72FF-4F63-8E12-D9AA5FF80C53}" type="presParOf" srcId="{A36544EA-F9C5-4362-A0E4-2AA41938FA14}" destId="{E3F1FD96-0111-44E6-A3EF-8634B5A616B2}" srcOrd="6" destOrd="0" presId="urn:microsoft.com/office/officeart/2005/8/layout/list1"/>
    <dgm:cxn modelId="{B5B8E325-D70F-45E9-AA78-2CF8E6B31DEA}" type="presParOf" srcId="{A36544EA-F9C5-4362-A0E4-2AA41938FA14}" destId="{38DED937-C6DA-4BE1-9388-0BAEA1B7F170}" srcOrd="7" destOrd="0" presId="urn:microsoft.com/office/officeart/2005/8/layout/list1"/>
    <dgm:cxn modelId="{FD39AA15-3749-4A4E-9EB2-6C52E33D30C1}" type="presParOf" srcId="{A36544EA-F9C5-4362-A0E4-2AA41938FA14}" destId="{ECA0A7EE-866A-41CD-8924-72A491ACF630}" srcOrd="8" destOrd="0" presId="urn:microsoft.com/office/officeart/2005/8/layout/list1"/>
    <dgm:cxn modelId="{9DD0C01F-EB24-4258-85C6-F1085C668E65}" type="presParOf" srcId="{ECA0A7EE-866A-41CD-8924-72A491ACF630}" destId="{CCA46063-BDBA-4F39-A2A9-073F57078ADB}" srcOrd="0" destOrd="0" presId="urn:microsoft.com/office/officeart/2005/8/layout/list1"/>
    <dgm:cxn modelId="{E9F7AB5E-37E1-4939-9F51-514814A0EE64}" type="presParOf" srcId="{ECA0A7EE-866A-41CD-8924-72A491ACF630}" destId="{F8D0DE59-6D75-4BF4-8A23-089A9574A09B}" srcOrd="1" destOrd="0" presId="urn:microsoft.com/office/officeart/2005/8/layout/list1"/>
    <dgm:cxn modelId="{6A016C4A-BDA3-409D-B2C2-FB3256CF7A2E}" type="presParOf" srcId="{A36544EA-F9C5-4362-A0E4-2AA41938FA14}" destId="{B69EB0B0-B922-4ACB-8B6A-79DAF8F0AF2D}" srcOrd="9" destOrd="0" presId="urn:microsoft.com/office/officeart/2005/8/layout/list1"/>
    <dgm:cxn modelId="{9A310FD6-43B1-44E1-A98B-67106E18A2CF}" type="presParOf" srcId="{A36544EA-F9C5-4362-A0E4-2AA41938FA14}" destId="{353FB2A6-BA6D-4572-9866-2D544CB0288A}" srcOrd="10" destOrd="0" presId="urn:microsoft.com/office/officeart/2005/8/layout/list1"/>
    <dgm:cxn modelId="{BDD776F0-0A9C-4D3F-98CC-C6AA4CF8A326}" type="presParOf" srcId="{A36544EA-F9C5-4362-A0E4-2AA41938FA14}" destId="{235B7CD5-21DE-4412-B13B-94A3C5A7908D}" srcOrd="11" destOrd="0" presId="urn:microsoft.com/office/officeart/2005/8/layout/list1"/>
    <dgm:cxn modelId="{9FC94D1D-4529-4303-9E0B-2DCA4CB196C6}" type="presParOf" srcId="{A36544EA-F9C5-4362-A0E4-2AA41938FA14}" destId="{0AC7FC96-008B-400D-976B-B5BF40F6A4BF}" srcOrd="12" destOrd="0" presId="urn:microsoft.com/office/officeart/2005/8/layout/list1"/>
    <dgm:cxn modelId="{9D8CCB18-4BEC-4D60-B21E-117E74DF6B6E}" type="presParOf" srcId="{0AC7FC96-008B-400D-976B-B5BF40F6A4BF}" destId="{DE38F5FD-741F-4799-8B07-B7B1328108C2}" srcOrd="0" destOrd="0" presId="urn:microsoft.com/office/officeart/2005/8/layout/list1"/>
    <dgm:cxn modelId="{91D87CD6-AB5B-4F0C-AC24-5D04255B44FE}" type="presParOf" srcId="{0AC7FC96-008B-400D-976B-B5BF40F6A4BF}" destId="{697AD931-C7D7-4531-90C1-75A2B98BC006}" srcOrd="1" destOrd="0" presId="urn:microsoft.com/office/officeart/2005/8/layout/list1"/>
    <dgm:cxn modelId="{C61B0597-D0A9-4288-9E44-BF1C564DAAE0}" type="presParOf" srcId="{A36544EA-F9C5-4362-A0E4-2AA41938FA14}" destId="{197779E4-08F6-41E5-A2AF-9759542BB761}" srcOrd="13" destOrd="0" presId="urn:microsoft.com/office/officeart/2005/8/layout/list1"/>
    <dgm:cxn modelId="{B3342BD8-D57F-4F14-A25D-A06771BDBF79}" type="presParOf" srcId="{A36544EA-F9C5-4362-A0E4-2AA41938FA14}" destId="{245BD3FA-2219-4A48-BCF9-DFD915CB66A8}" srcOrd="14"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495E870-E687-403F-91FE-DFCA1C36D25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F1CC349D-C270-4AF1-99C6-E70A56011364}">
      <dgm:prSet/>
      <dgm:spPr>
        <a:solidFill>
          <a:srgbClr val="92D050"/>
        </a:solidFill>
      </dgm:spPr>
      <dgm:t>
        <a:bodyPr/>
        <a:lstStyle/>
        <a:p>
          <a:pPr algn="l" rtl="0"/>
          <a:r>
            <a:rPr lang="zh-CN" b="0" dirty="0">
              <a:solidFill>
                <a:schemeClr val="tx1"/>
              </a:solidFill>
              <a:latin typeface="微软雅黑" panose="020B0503020204020204" pitchFamily="34" charset="-122"/>
              <a:ea typeface="微软雅黑" panose="020B0503020204020204" pitchFamily="34" charset="-122"/>
            </a:rPr>
            <a:t>集体主义强调国家利益、社会整体利益和个人利益的辩证统一。</a:t>
          </a:r>
        </a:p>
      </dgm:t>
    </dgm:pt>
    <dgm:pt modelId="{15BECF25-A294-429E-B4AB-3376BA942942}" type="parTrans" cxnId="{63807CD1-02A5-4960-95BC-4F20BB028C4C}">
      <dgm:prSet/>
      <dgm:spPr/>
      <dgm:t>
        <a:bodyPr/>
        <a:lstStyle/>
        <a:p>
          <a:endParaRPr lang="zh-CN" altLang="en-US"/>
        </a:p>
      </dgm:t>
    </dgm:pt>
    <dgm:pt modelId="{11033C39-4560-4E72-A1E5-6A3611A69271}" type="sibTrans" cxnId="{63807CD1-02A5-4960-95BC-4F20BB028C4C}">
      <dgm:prSet/>
      <dgm:spPr/>
      <dgm:t>
        <a:bodyPr/>
        <a:lstStyle/>
        <a:p>
          <a:endParaRPr lang="zh-CN" altLang="en-US"/>
        </a:p>
      </dgm:t>
    </dgm:pt>
    <dgm:pt modelId="{D85EBCE3-D9B6-471E-9FE8-B8F0E35D5405}">
      <dgm:prSet/>
      <dgm:spPr>
        <a:solidFill>
          <a:srgbClr val="FF9900"/>
        </a:solidFill>
      </dgm:spPr>
      <dgm:t>
        <a:bodyPr/>
        <a:lstStyle/>
        <a:p>
          <a:pPr algn="l" rtl="0"/>
          <a:r>
            <a:rPr lang="zh-CN" b="0" dirty="0">
              <a:solidFill>
                <a:schemeClr val="tx1"/>
              </a:solidFill>
              <a:latin typeface="微软雅黑" panose="020B0503020204020204" pitchFamily="34" charset="-122"/>
              <a:ea typeface="微软雅黑" panose="020B0503020204020204" pitchFamily="34" charset="-122"/>
            </a:rPr>
            <a:t>集体主义强调国家利益、社会整体利益高于个人利益。</a:t>
          </a:r>
        </a:p>
      </dgm:t>
    </dgm:pt>
    <dgm:pt modelId="{0F3291E2-40BE-4112-B093-C3341937A08C}" type="parTrans" cxnId="{2727571A-43BD-445A-80CE-C348870453FF}">
      <dgm:prSet/>
      <dgm:spPr/>
      <dgm:t>
        <a:bodyPr/>
        <a:lstStyle/>
        <a:p>
          <a:endParaRPr lang="zh-CN" altLang="en-US"/>
        </a:p>
      </dgm:t>
    </dgm:pt>
    <dgm:pt modelId="{56240FF3-4747-43AB-8F45-A67DF788150C}" type="sibTrans" cxnId="{2727571A-43BD-445A-80CE-C348870453FF}">
      <dgm:prSet/>
      <dgm:spPr/>
      <dgm:t>
        <a:bodyPr/>
        <a:lstStyle/>
        <a:p>
          <a:endParaRPr lang="zh-CN" altLang="en-US"/>
        </a:p>
      </dgm:t>
    </dgm:pt>
    <dgm:pt modelId="{AF17B820-5986-48F9-8B45-B6B78A33237D}">
      <dgm:prSet/>
      <dgm:spPr>
        <a:solidFill>
          <a:srgbClr val="92D050"/>
        </a:solidFill>
      </dgm:spPr>
      <dgm:t>
        <a:bodyPr/>
        <a:lstStyle/>
        <a:p>
          <a:pPr algn="l" rtl="0"/>
          <a:r>
            <a:rPr lang="zh-CN" b="0" dirty="0">
              <a:solidFill>
                <a:schemeClr val="tx1"/>
              </a:solidFill>
              <a:latin typeface="微软雅黑" panose="020B0503020204020204" pitchFamily="34" charset="-122"/>
              <a:ea typeface="微软雅黑" panose="020B0503020204020204" pitchFamily="34" charset="-122"/>
            </a:rPr>
            <a:t>集体主义重视和保障个人的正当利益。</a:t>
          </a:r>
        </a:p>
      </dgm:t>
    </dgm:pt>
    <dgm:pt modelId="{577CD6FB-4439-45A4-8583-3ECA7C272BA6}" type="parTrans" cxnId="{29B7B2FC-794C-40E5-9D3F-BD862CDD6B9C}">
      <dgm:prSet/>
      <dgm:spPr/>
      <dgm:t>
        <a:bodyPr/>
        <a:lstStyle/>
        <a:p>
          <a:endParaRPr lang="zh-CN" altLang="en-US"/>
        </a:p>
      </dgm:t>
    </dgm:pt>
    <dgm:pt modelId="{97F05E99-704D-4BF2-A5F9-43239D612B0F}" type="sibTrans" cxnId="{29B7B2FC-794C-40E5-9D3F-BD862CDD6B9C}">
      <dgm:prSet/>
      <dgm:spPr/>
      <dgm:t>
        <a:bodyPr/>
        <a:lstStyle/>
        <a:p>
          <a:endParaRPr lang="zh-CN" altLang="en-US"/>
        </a:p>
      </dgm:t>
    </dgm:pt>
    <dgm:pt modelId="{9D8BDB82-BD59-40D3-BBD8-B6348DF02499}" type="pres">
      <dgm:prSet presAssocID="{1495E870-E687-403F-91FE-DFCA1C36D259}" presName="linearFlow" presStyleCnt="0">
        <dgm:presLayoutVars>
          <dgm:dir/>
          <dgm:resizeHandles val="exact"/>
        </dgm:presLayoutVars>
      </dgm:prSet>
      <dgm:spPr/>
    </dgm:pt>
    <dgm:pt modelId="{2230EA44-A2B0-455F-95B3-FF4211C604B8}" type="pres">
      <dgm:prSet presAssocID="{F1CC349D-C270-4AF1-99C6-E70A56011364}" presName="composite" presStyleCnt="0"/>
      <dgm:spPr/>
    </dgm:pt>
    <dgm:pt modelId="{35DABC88-F838-459D-8DF8-0E823A8F71D7}" type="pres">
      <dgm:prSet presAssocID="{F1CC349D-C270-4AF1-99C6-E70A56011364}"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solidFill>
            <a:srgbClr val="002060"/>
          </a:solidFill>
        </a:ln>
      </dgm:spPr>
    </dgm:pt>
    <dgm:pt modelId="{8D1333B1-B635-4AE2-A136-7FC7AC9AED0E}" type="pres">
      <dgm:prSet presAssocID="{F1CC349D-C270-4AF1-99C6-E70A56011364}" presName="txShp" presStyleLbl="node1" presStyleIdx="0" presStyleCnt="3">
        <dgm:presLayoutVars>
          <dgm:bulletEnabled val="1"/>
        </dgm:presLayoutVars>
      </dgm:prSet>
      <dgm:spPr/>
    </dgm:pt>
    <dgm:pt modelId="{34C36415-DED7-4F6A-9245-7601096C9A1F}" type="pres">
      <dgm:prSet presAssocID="{11033C39-4560-4E72-A1E5-6A3611A69271}" presName="spacing" presStyleCnt="0"/>
      <dgm:spPr/>
    </dgm:pt>
    <dgm:pt modelId="{B4FAA246-864F-444F-B758-2383E0B682C9}" type="pres">
      <dgm:prSet presAssocID="{D85EBCE3-D9B6-471E-9FE8-B8F0E35D5405}" presName="composite" presStyleCnt="0"/>
      <dgm:spPr/>
    </dgm:pt>
    <dgm:pt modelId="{C577A7F9-86DE-4714-A66F-E2351B0ED6C5}" type="pres">
      <dgm:prSet presAssocID="{D85EBCE3-D9B6-471E-9FE8-B8F0E35D5405}" presName="imgShp" presStyleLbl="fgImgPlac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solidFill>
            <a:srgbClr val="002060"/>
          </a:solidFill>
        </a:ln>
      </dgm:spPr>
    </dgm:pt>
    <dgm:pt modelId="{D71177C8-B159-4010-AC20-CD304D3BB141}" type="pres">
      <dgm:prSet presAssocID="{D85EBCE3-D9B6-471E-9FE8-B8F0E35D5405}" presName="txShp" presStyleLbl="node1" presStyleIdx="1" presStyleCnt="3">
        <dgm:presLayoutVars>
          <dgm:bulletEnabled val="1"/>
        </dgm:presLayoutVars>
      </dgm:prSet>
      <dgm:spPr/>
    </dgm:pt>
    <dgm:pt modelId="{D8DB8F8F-7E5D-4B0A-A6BE-9C338D1D3035}" type="pres">
      <dgm:prSet presAssocID="{56240FF3-4747-43AB-8F45-A67DF788150C}" presName="spacing" presStyleCnt="0"/>
      <dgm:spPr/>
    </dgm:pt>
    <dgm:pt modelId="{FAF91225-29E6-45AC-8FB4-0C3B95CB184A}" type="pres">
      <dgm:prSet presAssocID="{AF17B820-5986-48F9-8B45-B6B78A33237D}" presName="composite" presStyleCnt="0"/>
      <dgm:spPr/>
    </dgm:pt>
    <dgm:pt modelId="{B779B79C-41C9-4080-B090-19E5C4137AEA}" type="pres">
      <dgm:prSet presAssocID="{AF17B820-5986-48F9-8B45-B6B78A33237D}"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solidFill>
            <a:srgbClr val="002060"/>
          </a:solidFill>
        </a:ln>
      </dgm:spPr>
    </dgm:pt>
    <dgm:pt modelId="{741BD048-677C-4409-9456-DCA83BC81970}" type="pres">
      <dgm:prSet presAssocID="{AF17B820-5986-48F9-8B45-B6B78A33237D}" presName="txShp" presStyleLbl="node1" presStyleIdx="2" presStyleCnt="3">
        <dgm:presLayoutVars>
          <dgm:bulletEnabled val="1"/>
        </dgm:presLayoutVars>
      </dgm:prSet>
      <dgm:spPr/>
    </dgm:pt>
  </dgm:ptLst>
  <dgm:cxnLst>
    <dgm:cxn modelId="{2727571A-43BD-445A-80CE-C348870453FF}" srcId="{1495E870-E687-403F-91FE-DFCA1C36D259}" destId="{D85EBCE3-D9B6-471E-9FE8-B8F0E35D5405}" srcOrd="1" destOrd="0" parTransId="{0F3291E2-40BE-4112-B093-C3341937A08C}" sibTransId="{56240FF3-4747-43AB-8F45-A67DF788150C}"/>
    <dgm:cxn modelId="{B61EB343-6F60-4F08-9E06-AE111A4A221D}" type="presOf" srcId="{F1CC349D-C270-4AF1-99C6-E70A56011364}" destId="{8D1333B1-B635-4AE2-A136-7FC7AC9AED0E}" srcOrd="0" destOrd="0" presId="urn:microsoft.com/office/officeart/2005/8/layout/vList3"/>
    <dgm:cxn modelId="{870E3476-6958-4462-9880-BEB7AA9D0829}" type="presOf" srcId="{1495E870-E687-403F-91FE-DFCA1C36D259}" destId="{9D8BDB82-BD59-40D3-BBD8-B6348DF02499}" srcOrd="0" destOrd="0" presId="urn:microsoft.com/office/officeart/2005/8/layout/vList3"/>
    <dgm:cxn modelId="{BDAC977D-3681-46D9-8475-3647404CCF74}" type="presOf" srcId="{AF17B820-5986-48F9-8B45-B6B78A33237D}" destId="{741BD048-677C-4409-9456-DCA83BC81970}" srcOrd="0" destOrd="0" presId="urn:microsoft.com/office/officeart/2005/8/layout/vList3"/>
    <dgm:cxn modelId="{63807CD1-02A5-4960-95BC-4F20BB028C4C}" srcId="{1495E870-E687-403F-91FE-DFCA1C36D259}" destId="{F1CC349D-C270-4AF1-99C6-E70A56011364}" srcOrd="0" destOrd="0" parTransId="{15BECF25-A294-429E-B4AB-3376BA942942}" sibTransId="{11033C39-4560-4E72-A1E5-6A3611A69271}"/>
    <dgm:cxn modelId="{A23636FC-BFB9-4FFD-9442-9F832ACCD004}" type="presOf" srcId="{D85EBCE3-D9B6-471E-9FE8-B8F0E35D5405}" destId="{D71177C8-B159-4010-AC20-CD304D3BB141}" srcOrd="0" destOrd="0" presId="urn:microsoft.com/office/officeart/2005/8/layout/vList3"/>
    <dgm:cxn modelId="{29B7B2FC-794C-40E5-9D3F-BD862CDD6B9C}" srcId="{1495E870-E687-403F-91FE-DFCA1C36D259}" destId="{AF17B820-5986-48F9-8B45-B6B78A33237D}" srcOrd="2" destOrd="0" parTransId="{577CD6FB-4439-45A4-8583-3ECA7C272BA6}" sibTransId="{97F05E99-704D-4BF2-A5F9-43239D612B0F}"/>
    <dgm:cxn modelId="{6A212A9F-004F-4637-B960-26673FF6368A}" type="presParOf" srcId="{9D8BDB82-BD59-40D3-BBD8-B6348DF02499}" destId="{2230EA44-A2B0-455F-95B3-FF4211C604B8}" srcOrd="0" destOrd="0" presId="urn:microsoft.com/office/officeart/2005/8/layout/vList3"/>
    <dgm:cxn modelId="{3A827A66-9F29-412F-8C28-C2DFEDC76E1E}" type="presParOf" srcId="{2230EA44-A2B0-455F-95B3-FF4211C604B8}" destId="{35DABC88-F838-459D-8DF8-0E823A8F71D7}" srcOrd="0" destOrd="0" presId="urn:microsoft.com/office/officeart/2005/8/layout/vList3"/>
    <dgm:cxn modelId="{407903C4-E273-44A4-AC11-99523EE3E389}" type="presParOf" srcId="{2230EA44-A2B0-455F-95B3-FF4211C604B8}" destId="{8D1333B1-B635-4AE2-A136-7FC7AC9AED0E}" srcOrd="1" destOrd="0" presId="urn:microsoft.com/office/officeart/2005/8/layout/vList3"/>
    <dgm:cxn modelId="{D83D70FD-39A7-4E2C-B731-D26A333E21B9}" type="presParOf" srcId="{9D8BDB82-BD59-40D3-BBD8-B6348DF02499}" destId="{34C36415-DED7-4F6A-9245-7601096C9A1F}" srcOrd="1" destOrd="0" presId="urn:microsoft.com/office/officeart/2005/8/layout/vList3"/>
    <dgm:cxn modelId="{805B975A-E5D8-4374-A097-255EE6D77E5C}" type="presParOf" srcId="{9D8BDB82-BD59-40D3-BBD8-B6348DF02499}" destId="{B4FAA246-864F-444F-B758-2383E0B682C9}" srcOrd="2" destOrd="0" presId="urn:microsoft.com/office/officeart/2005/8/layout/vList3"/>
    <dgm:cxn modelId="{F45BECB6-0D36-462D-B6B2-A33E3BC785C5}" type="presParOf" srcId="{B4FAA246-864F-444F-B758-2383E0B682C9}" destId="{C577A7F9-86DE-4714-A66F-E2351B0ED6C5}" srcOrd="0" destOrd="0" presId="urn:microsoft.com/office/officeart/2005/8/layout/vList3"/>
    <dgm:cxn modelId="{D4845FA6-21AE-499A-BA6D-0A27B9996A49}" type="presParOf" srcId="{B4FAA246-864F-444F-B758-2383E0B682C9}" destId="{D71177C8-B159-4010-AC20-CD304D3BB141}" srcOrd="1" destOrd="0" presId="urn:microsoft.com/office/officeart/2005/8/layout/vList3"/>
    <dgm:cxn modelId="{AEEE4FE3-0660-49B0-82AB-DE432E85D622}" type="presParOf" srcId="{9D8BDB82-BD59-40D3-BBD8-B6348DF02499}" destId="{D8DB8F8F-7E5D-4B0A-A6BE-9C338D1D3035}" srcOrd="3" destOrd="0" presId="urn:microsoft.com/office/officeart/2005/8/layout/vList3"/>
    <dgm:cxn modelId="{D6B62F65-241A-40B7-8640-768B1396B6C8}" type="presParOf" srcId="{9D8BDB82-BD59-40D3-BBD8-B6348DF02499}" destId="{FAF91225-29E6-45AC-8FB4-0C3B95CB184A}" srcOrd="4" destOrd="0" presId="urn:microsoft.com/office/officeart/2005/8/layout/vList3"/>
    <dgm:cxn modelId="{46CF92C6-E0E7-48E5-B801-89118DE0DE12}" type="presParOf" srcId="{FAF91225-29E6-45AC-8FB4-0C3B95CB184A}" destId="{B779B79C-41C9-4080-B090-19E5C4137AEA}" srcOrd="0" destOrd="0" presId="urn:microsoft.com/office/officeart/2005/8/layout/vList3"/>
    <dgm:cxn modelId="{3EE201AC-7AC2-43A9-BA9D-C75E48145928}" type="presParOf" srcId="{FAF91225-29E6-45AC-8FB4-0C3B95CB184A}" destId="{741BD048-677C-4409-9456-DCA83BC81970}"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CC3BF6-DF9C-4ECD-A75A-96438214E24D}"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5B45CA86-ADAE-409F-8A56-5CC259EBB1CC}">
      <dgm:prSet custT="1"/>
      <dgm:spPr>
        <a:ln>
          <a:solidFill>
            <a:srgbClr val="002060"/>
          </a:solidFill>
        </a:ln>
      </dgm:spPr>
      <dgm:t>
        <a:bodyPr/>
        <a:lstStyle/>
        <a:p>
          <a:pPr algn="l" rtl="0"/>
          <a:r>
            <a:rPr lang="zh-CN" altLang="en-US" sz="1800" b="0" dirty="0">
              <a:latin typeface="微软雅黑" panose="020B0503020204020204" pitchFamily="34" charset="-122"/>
              <a:ea typeface="微软雅黑" panose="020B0503020204020204" pitchFamily="34" charset="-122"/>
            </a:rPr>
            <a:t>一是无私奉献、一心为公，这是集体主义的最高层次，是共产党员、先进分子应努力达到的道德目标。</a:t>
          </a:r>
        </a:p>
      </dgm:t>
    </dgm:pt>
    <dgm:pt modelId="{83985DFE-030B-4285-8450-9A15D49C034E}" type="parTrans" cxnId="{288446A2-9205-4C72-B8E7-8EF5AF742D29}">
      <dgm:prSet/>
      <dgm:spPr/>
      <dgm:t>
        <a:bodyPr/>
        <a:lstStyle/>
        <a:p>
          <a:endParaRPr lang="zh-CN" altLang="en-US"/>
        </a:p>
      </dgm:t>
    </dgm:pt>
    <dgm:pt modelId="{883FFB74-FEBE-425C-A898-B536F322BA70}" type="sibTrans" cxnId="{288446A2-9205-4C72-B8E7-8EF5AF742D29}">
      <dgm:prSet/>
      <dgm:spPr/>
      <dgm:t>
        <a:bodyPr/>
        <a:lstStyle/>
        <a:p>
          <a:endParaRPr lang="zh-CN" altLang="en-US"/>
        </a:p>
      </dgm:t>
    </dgm:pt>
    <dgm:pt modelId="{E6808175-0A9A-450E-BFCB-9A9A6373D371}">
      <dgm:prSet custT="1"/>
      <dgm:spPr>
        <a:ln>
          <a:solidFill>
            <a:srgbClr val="002060"/>
          </a:solidFill>
        </a:ln>
      </dgm:spPr>
      <dgm:t>
        <a:bodyPr/>
        <a:lstStyle/>
        <a:p>
          <a:pPr algn="l" rtl="0"/>
          <a:r>
            <a:rPr lang="zh-CN" sz="1800" b="0" dirty="0">
              <a:latin typeface="微软雅黑" panose="020B0503020204020204" pitchFamily="34" charset="-122"/>
              <a:ea typeface="微软雅黑" panose="020B0503020204020204" pitchFamily="34" charset="-122"/>
            </a:rPr>
            <a:t>二是先公后私、先人后己，这是已经具有较高社会主义道德觉悟的人能够达到的要求。</a:t>
          </a:r>
          <a:endParaRPr lang="zh-CN" altLang="en-US" sz="1800" b="0" dirty="0">
            <a:latin typeface="微软雅黑" panose="020B0503020204020204" pitchFamily="34" charset="-122"/>
            <a:ea typeface="微软雅黑" panose="020B0503020204020204" pitchFamily="34" charset="-122"/>
          </a:endParaRPr>
        </a:p>
      </dgm:t>
    </dgm:pt>
    <dgm:pt modelId="{33492815-CDE8-4F68-9CA8-A53850E90EB5}" type="parTrans" cxnId="{9E927801-DEC6-4B86-A110-6CDFE5B862F2}">
      <dgm:prSet/>
      <dgm:spPr/>
      <dgm:t>
        <a:bodyPr/>
        <a:lstStyle/>
        <a:p>
          <a:endParaRPr lang="zh-CN" altLang="en-US"/>
        </a:p>
      </dgm:t>
    </dgm:pt>
    <dgm:pt modelId="{95821F86-DB63-41A1-B9EE-5B3EA7760FB1}" type="sibTrans" cxnId="{9E927801-DEC6-4B86-A110-6CDFE5B862F2}">
      <dgm:prSet/>
      <dgm:spPr/>
      <dgm:t>
        <a:bodyPr/>
        <a:lstStyle/>
        <a:p>
          <a:endParaRPr lang="zh-CN" altLang="en-US"/>
        </a:p>
      </dgm:t>
    </dgm:pt>
    <dgm:pt modelId="{87B6FC75-6055-4269-B417-305801730668}">
      <dgm:prSet custT="1"/>
      <dgm:spPr>
        <a:ln>
          <a:solidFill>
            <a:srgbClr val="002060"/>
          </a:solidFill>
        </a:ln>
      </dgm:spPr>
      <dgm:t>
        <a:bodyPr/>
        <a:lstStyle/>
        <a:p>
          <a:pPr algn="l" rtl="0"/>
          <a:r>
            <a:rPr lang="zh-CN" sz="1800" b="0" dirty="0">
              <a:latin typeface="微软雅黑" panose="020B0503020204020204" pitchFamily="34" charset="-122"/>
              <a:ea typeface="微软雅黑" panose="020B0503020204020204" pitchFamily="34" charset="-122"/>
            </a:rPr>
            <a:t>三是顾全大局、遵纪守法、热爱祖国、诚实劳动，这是对公民最基本的道德要求。</a:t>
          </a:r>
          <a:endParaRPr lang="zh-CN" altLang="en-US" sz="1800" b="0" dirty="0">
            <a:latin typeface="微软雅黑" panose="020B0503020204020204" pitchFamily="34" charset="-122"/>
            <a:ea typeface="微软雅黑" panose="020B0503020204020204" pitchFamily="34" charset="-122"/>
          </a:endParaRPr>
        </a:p>
      </dgm:t>
    </dgm:pt>
    <dgm:pt modelId="{7978CE88-84AA-48E9-A834-45E68354BBEA}" type="parTrans" cxnId="{24409C6E-5829-4494-AECF-4FA20FBA6839}">
      <dgm:prSet/>
      <dgm:spPr/>
      <dgm:t>
        <a:bodyPr/>
        <a:lstStyle/>
        <a:p>
          <a:endParaRPr lang="zh-CN" altLang="en-US"/>
        </a:p>
      </dgm:t>
    </dgm:pt>
    <dgm:pt modelId="{817C5B2E-16D2-4DD9-B2A4-03F96BA4C128}" type="sibTrans" cxnId="{24409C6E-5829-4494-AECF-4FA20FBA6839}">
      <dgm:prSet/>
      <dgm:spPr/>
      <dgm:t>
        <a:bodyPr/>
        <a:lstStyle/>
        <a:p>
          <a:endParaRPr lang="zh-CN" altLang="en-US"/>
        </a:p>
      </dgm:t>
    </dgm:pt>
    <dgm:pt modelId="{D4F9BE2C-7E96-45F3-A0D4-EEAB7E1AF3B3}" type="pres">
      <dgm:prSet presAssocID="{B7CC3BF6-DF9C-4ECD-A75A-96438214E24D}" presName="compositeShape" presStyleCnt="0">
        <dgm:presLayoutVars>
          <dgm:dir/>
          <dgm:resizeHandles/>
        </dgm:presLayoutVars>
      </dgm:prSet>
      <dgm:spPr/>
    </dgm:pt>
    <dgm:pt modelId="{63853B36-1690-4D50-90C5-38F1245F6933}" type="pres">
      <dgm:prSet presAssocID="{B7CC3BF6-DF9C-4ECD-A75A-96438214E24D}" presName="pyramid" presStyleLbl="node1" presStyleIdx="0" presStyleCnt="1"/>
      <dgm:spPr>
        <a:solidFill>
          <a:srgbClr val="92D050"/>
        </a:solidFill>
      </dgm:spPr>
    </dgm:pt>
    <dgm:pt modelId="{8F9CEBEA-4599-4ADA-B8C0-7F651418848B}" type="pres">
      <dgm:prSet presAssocID="{B7CC3BF6-DF9C-4ECD-A75A-96438214E24D}" presName="theList" presStyleCnt="0"/>
      <dgm:spPr/>
    </dgm:pt>
    <dgm:pt modelId="{32CF65FD-4B69-4CD5-B9E1-18AEBF3FDC03}" type="pres">
      <dgm:prSet presAssocID="{5B45CA86-ADAE-409F-8A56-5CC259EBB1CC}" presName="aNode" presStyleLbl="fgAcc1" presStyleIdx="0" presStyleCnt="3" custScaleX="159573" custLinFactNeighborX="26879" custLinFactNeighborY="66711">
        <dgm:presLayoutVars>
          <dgm:bulletEnabled val="1"/>
        </dgm:presLayoutVars>
      </dgm:prSet>
      <dgm:spPr/>
    </dgm:pt>
    <dgm:pt modelId="{D812479C-D120-4288-BA0F-B5799AF749BE}" type="pres">
      <dgm:prSet presAssocID="{5B45CA86-ADAE-409F-8A56-5CC259EBB1CC}" presName="aSpace" presStyleCnt="0"/>
      <dgm:spPr/>
    </dgm:pt>
    <dgm:pt modelId="{DDDE3B02-0DA9-4197-8A7C-966938F01DAA}" type="pres">
      <dgm:prSet presAssocID="{E6808175-0A9A-450E-BFCB-9A9A6373D371}" presName="aNode" presStyleLbl="fgAcc1" presStyleIdx="1" presStyleCnt="3" custScaleX="162506" custLinFactY="5982" custLinFactNeighborX="26754" custLinFactNeighborY="100000">
        <dgm:presLayoutVars>
          <dgm:bulletEnabled val="1"/>
        </dgm:presLayoutVars>
      </dgm:prSet>
      <dgm:spPr/>
    </dgm:pt>
    <dgm:pt modelId="{CF5353C9-5180-4BB1-BDD4-5EC483C84F0F}" type="pres">
      <dgm:prSet presAssocID="{E6808175-0A9A-450E-BFCB-9A9A6373D371}" presName="aSpace" presStyleCnt="0"/>
      <dgm:spPr/>
    </dgm:pt>
    <dgm:pt modelId="{BD1BBC91-E7A2-4DD4-B6C2-5B25C81B1B9E}" type="pres">
      <dgm:prSet presAssocID="{87B6FC75-6055-4269-B417-305801730668}" presName="aNode" presStyleLbl="fgAcc1" presStyleIdx="2" presStyleCnt="3" custScaleX="162736" custLinFactY="21384" custLinFactNeighborX="26869" custLinFactNeighborY="100000">
        <dgm:presLayoutVars>
          <dgm:bulletEnabled val="1"/>
        </dgm:presLayoutVars>
      </dgm:prSet>
      <dgm:spPr/>
    </dgm:pt>
    <dgm:pt modelId="{8870077B-1F00-476D-B862-183515C5D430}" type="pres">
      <dgm:prSet presAssocID="{87B6FC75-6055-4269-B417-305801730668}" presName="aSpace" presStyleCnt="0"/>
      <dgm:spPr/>
    </dgm:pt>
  </dgm:ptLst>
  <dgm:cxnLst>
    <dgm:cxn modelId="{9E927801-DEC6-4B86-A110-6CDFE5B862F2}" srcId="{B7CC3BF6-DF9C-4ECD-A75A-96438214E24D}" destId="{E6808175-0A9A-450E-BFCB-9A9A6373D371}" srcOrd="1" destOrd="0" parTransId="{33492815-CDE8-4F68-9CA8-A53850E90EB5}" sibTransId="{95821F86-DB63-41A1-B9EE-5B3EA7760FB1}"/>
    <dgm:cxn modelId="{9E797A60-668E-46E1-9BFB-FC93F02FECF9}" type="presOf" srcId="{87B6FC75-6055-4269-B417-305801730668}" destId="{BD1BBC91-E7A2-4DD4-B6C2-5B25C81B1B9E}" srcOrd="0" destOrd="0" presId="urn:microsoft.com/office/officeart/2005/8/layout/pyramid2"/>
    <dgm:cxn modelId="{24409C6E-5829-4494-AECF-4FA20FBA6839}" srcId="{B7CC3BF6-DF9C-4ECD-A75A-96438214E24D}" destId="{87B6FC75-6055-4269-B417-305801730668}" srcOrd="2" destOrd="0" parTransId="{7978CE88-84AA-48E9-A834-45E68354BBEA}" sibTransId="{817C5B2E-16D2-4DD9-B2A4-03F96BA4C128}"/>
    <dgm:cxn modelId="{62367352-A698-4CAB-89D3-21F352DE98B1}" type="presOf" srcId="{E6808175-0A9A-450E-BFCB-9A9A6373D371}" destId="{DDDE3B02-0DA9-4197-8A7C-966938F01DAA}" srcOrd="0" destOrd="0" presId="urn:microsoft.com/office/officeart/2005/8/layout/pyramid2"/>
    <dgm:cxn modelId="{3FB8B290-B917-4C35-91DD-56FDF7636731}" type="presOf" srcId="{B7CC3BF6-DF9C-4ECD-A75A-96438214E24D}" destId="{D4F9BE2C-7E96-45F3-A0D4-EEAB7E1AF3B3}" srcOrd="0" destOrd="0" presId="urn:microsoft.com/office/officeart/2005/8/layout/pyramid2"/>
    <dgm:cxn modelId="{288446A2-9205-4C72-B8E7-8EF5AF742D29}" srcId="{B7CC3BF6-DF9C-4ECD-A75A-96438214E24D}" destId="{5B45CA86-ADAE-409F-8A56-5CC259EBB1CC}" srcOrd="0" destOrd="0" parTransId="{83985DFE-030B-4285-8450-9A15D49C034E}" sibTransId="{883FFB74-FEBE-425C-A898-B536F322BA70}"/>
    <dgm:cxn modelId="{F4B728A4-A4F5-48E3-873B-48C48E662A2C}" type="presOf" srcId="{5B45CA86-ADAE-409F-8A56-5CC259EBB1CC}" destId="{32CF65FD-4B69-4CD5-B9E1-18AEBF3FDC03}" srcOrd="0" destOrd="0" presId="urn:microsoft.com/office/officeart/2005/8/layout/pyramid2"/>
    <dgm:cxn modelId="{69804E5A-35E6-40C1-8582-DDED01983386}" type="presParOf" srcId="{D4F9BE2C-7E96-45F3-A0D4-EEAB7E1AF3B3}" destId="{63853B36-1690-4D50-90C5-38F1245F6933}" srcOrd="0" destOrd="0" presId="urn:microsoft.com/office/officeart/2005/8/layout/pyramid2"/>
    <dgm:cxn modelId="{6F42EB75-6DC7-49FE-BB11-BC2698C82F68}" type="presParOf" srcId="{D4F9BE2C-7E96-45F3-A0D4-EEAB7E1AF3B3}" destId="{8F9CEBEA-4599-4ADA-B8C0-7F651418848B}" srcOrd="1" destOrd="0" presId="urn:microsoft.com/office/officeart/2005/8/layout/pyramid2"/>
    <dgm:cxn modelId="{22A64CCD-115D-43B5-AB62-10FEFC54D43C}" type="presParOf" srcId="{8F9CEBEA-4599-4ADA-B8C0-7F651418848B}" destId="{32CF65FD-4B69-4CD5-B9E1-18AEBF3FDC03}" srcOrd="0" destOrd="0" presId="urn:microsoft.com/office/officeart/2005/8/layout/pyramid2"/>
    <dgm:cxn modelId="{A8115846-672E-465F-9ACD-192C571F25EB}" type="presParOf" srcId="{8F9CEBEA-4599-4ADA-B8C0-7F651418848B}" destId="{D812479C-D120-4288-BA0F-B5799AF749BE}" srcOrd="1" destOrd="0" presId="urn:microsoft.com/office/officeart/2005/8/layout/pyramid2"/>
    <dgm:cxn modelId="{FE914EF0-2E99-4C4F-B0C8-25C6483CA930}" type="presParOf" srcId="{8F9CEBEA-4599-4ADA-B8C0-7F651418848B}" destId="{DDDE3B02-0DA9-4197-8A7C-966938F01DAA}" srcOrd="2" destOrd="0" presId="urn:microsoft.com/office/officeart/2005/8/layout/pyramid2"/>
    <dgm:cxn modelId="{EE86B501-F40A-48C5-B34D-AE2464E3D901}" type="presParOf" srcId="{8F9CEBEA-4599-4ADA-B8C0-7F651418848B}" destId="{CF5353C9-5180-4BB1-BDD4-5EC483C84F0F}" srcOrd="3" destOrd="0" presId="urn:microsoft.com/office/officeart/2005/8/layout/pyramid2"/>
    <dgm:cxn modelId="{9565631D-EFFB-46F0-8D71-DF6FBAF394BC}" type="presParOf" srcId="{8F9CEBEA-4599-4ADA-B8C0-7F651418848B}" destId="{BD1BBC91-E7A2-4DD4-B6C2-5B25C81B1B9E}" srcOrd="4" destOrd="0" presId="urn:microsoft.com/office/officeart/2005/8/layout/pyramid2"/>
    <dgm:cxn modelId="{76340267-5116-4748-A19A-814AA62DF611}" type="presParOf" srcId="{8F9CEBEA-4599-4ADA-B8C0-7F651418848B}" destId="{8870077B-1F00-476D-B862-183515C5D430}"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向道德模范学习</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821D17DE-0911-4311-ACFC-4BFA1709DFD0}">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引领社会风尚</a:t>
          </a:r>
        </a:p>
      </dgm:t>
    </dgm:pt>
    <dgm:pt modelId="{E0147F06-3B5F-4EA0-B9E5-985539003030}" type="parTrans" cxnId="{BA7121B7-8646-4097-A7F5-AD4FCA92F030}">
      <dgm:prSet/>
      <dgm:spPr/>
      <dgm:t>
        <a:bodyPr/>
        <a:lstStyle/>
        <a:p>
          <a:endParaRPr lang="zh-CN" altLang="en-US"/>
        </a:p>
      </dgm:t>
    </dgm:pt>
    <dgm:pt modelId="{F53ECF30-97F0-4B4A-8450-A54360850E8F}" type="sibTrans" cxnId="{BA7121B7-8646-4097-A7F5-AD4FCA92F030}">
      <dgm:prSet/>
      <dgm:spPr/>
      <dgm:t>
        <a:bodyPr/>
        <a:lstStyle/>
        <a:p>
          <a:endParaRPr lang="zh-CN" altLang="en-US"/>
        </a:p>
      </dgm:t>
    </dgm:pt>
    <dgm:pt modelId="{E7C8A1A0-8704-4509-86E3-D6A4A03F982F}">
      <dgm:prSet custT="1"/>
      <dgm:spPr>
        <a:ln>
          <a:solidFill>
            <a:schemeClr val="bg2"/>
          </a:solidFill>
        </a:ln>
      </dgm:spPr>
      <dgm:t>
        <a:bodyPr/>
        <a:lstStyle/>
        <a:p>
          <a:pPr algn="ctr"/>
          <a:r>
            <a:rPr lang="zh-CN" altLang="en-US" sz="2400" b="0" dirty="0">
              <a:latin typeface="微软雅黑" panose="020B0503020204020204" pitchFamily="34" charset="-122"/>
              <a:ea typeface="微软雅黑" panose="020B0503020204020204" pitchFamily="34" charset="-122"/>
            </a:rPr>
            <a:t>参与志愿服务活动</a:t>
          </a:r>
        </a:p>
      </dgm:t>
    </dgm:pt>
    <dgm:pt modelId="{5504F44B-15D5-4ED5-AFA1-2102FE943F28}" type="parTrans" cxnId="{63F58666-CC44-4C85-B17B-A973548915AB}">
      <dgm:prSet/>
      <dgm:spPr/>
      <dgm:t>
        <a:bodyPr/>
        <a:lstStyle/>
        <a:p>
          <a:endParaRPr lang="zh-CN" altLang="en-US"/>
        </a:p>
      </dgm:t>
    </dgm:pt>
    <dgm:pt modelId="{768D22E4-DABB-465A-97B4-DAE4F4D43B27}" type="sibTrans" cxnId="{63F58666-CC44-4C85-B17B-A973548915AB}">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pt>
    <dgm:pt modelId="{6824C714-F2FB-4E75-A0D8-84B685047D77}" type="pres">
      <dgm:prSet presAssocID="{821D17DE-0911-4311-ACFC-4BFA1709DFD0}" presName="boxAndChildren" presStyleCnt="0"/>
      <dgm:spPr/>
    </dgm:pt>
    <dgm:pt modelId="{7579E475-539A-46ED-AE9D-7FC6B26990E2}" type="pres">
      <dgm:prSet presAssocID="{821D17DE-0911-4311-ACFC-4BFA1709DFD0}" presName="parentTextBox" presStyleLbl="node1" presStyleIdx="0" presStyleCnt="3"/>
      <dgm:spPr/>
    </dgm:pt>
    <dgm:pt modelId="{4ADD72E7-BD67-40B2-8383-D45B9A5CCB01}" type="pres">
      <dgm:prSet presAssocID="{768D22E4-DABB-465A-97B4-DAE4F4D43B27}" presName="sp" presStyleCnt="0"/>
      <dgm:spPr/>
    </dgm:pt>
    <dgm:pt modelId="{503F0EB1-7923-486B-8297-49E0280B02D8}" type="pres">
      <dgm:prSet presAssocID="{E7C8A1A0-8704-4509-86E3-D6A4A03F982F}" presName="arrowAndChildren" presStyleCnt="0"/>
      <dgm:spPr/>
    </dgm:pt>
    <dgm:pt modelId="{6C6684FF-E2A8-4766-A924-11057799D8CF}" type="pres">
      <dgm:prSet presAssocID="{E7C8A1A0-8704-4509-86E3-D6A4A03F982F}" presName="parentTextArrow" presStyleLbl="node1" presStyleIdx="1" presStyleCnt="3"/>
      <dgm:spPr/>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2" presStyleCnt="3" custLinFactNeighborY="-847"/>
      <dgm:spPr/>
    </dgm:pt>
  </dgm:ptLst>
  <dgm:cxnLst>
    <dgm:cxn modelId="{4A0E0D1F-3802-4F86-96AB-155641F873E4}" type="presOf" srcId="{A7D8EA00-ED8F-423A-8C31-95B658869CB6}" destId="{D775D806-4C9A-4B69-9F1D-07590CD24414}" srcOrd="0" destOrd="0" presId="urn:microsoft.com/office/officeart/2005/8/layout/process4"/>
    <dgm:cxn modelId="{D2B77535-5CBA-4464-BCCD-AB4314A16DF7}" type="presOf" srcId="{980E4F54-60B3-4D4F-AF34-8DE890B58F96}" destId="{1A30E14A-67AE-4C66-9A8E-0BC45C645A76}" srcOrd="0" destOrd="0" presId="urn:microsoft.com/office/officeart/2005/8/layout/process4"/>
    <dgm:cxn modelId="{63F58666-CC44-4C85-B17B-A973548915AB}" srcId="{980E4F54-60B3-4D4F-AF34-8DE890B58F96}" destId="{E7C8A1A0-8704-4509-86E3-D6A4A03F982F}" srcOrd="1" destOrd="0" parTransId="{5504F44B-15D5-4ED5-AFA1-2102FE943F28}" sibTransId="{768D22E4-DABB-465A-97B4-DAE4F4D43B27}"/>
    <dgm:cxn modelId="{1B4DB08C-D6F8-4ADA-B563-90FEF869C21D}" type="presOf" srcId="{E7C8A1A0-8704-4509-86E3-D6A4A03F982F}" destId="{6C6684FF-E2A8-4766-A924-11057799D8CF}" srcOrd="0" destOrd="0" presId="urn:microsoft.com/office/officeart/2005/8/layout/process4"/>
    <dgm:cxn modelId="{4AB03F8E-1FC0-4F70-95DD-532EF0D66417}" type="presOf" srcId="{821D17DE-0911-4311-ACFC-4BFA1709DFD0}" destId="{7579E475-539A-46ED-AE9D-7FC6B26990E2}" srcOrd="0" destOrd="0" presId="urn:microsoft.com/office/officeart/2005/8/layout/process4"/>
    <dgm:cxn modelId="{BA7121B7-8646-4097-A7F5-AD4FCA92F030}" srcId="{980E4F54-60B3-4D4F-AF34-8DE890B58F96}" destId="{821D17DE-0911-4311-ACFC-4BFA1709DFD0}" srcOrd="2" destOrd="0" parTransId="{E0147F06-3B5F-4EA0-B9E5-985539003030}" sibTransId="{F53ECF30-97F0-4B4A-8450-A54360850E8F}"/>
    <dgm:cxn modelId="{0F9778E1-445D-498E-8A5D-D4F7C20F09BF}" srcId="{980E4F54-60B3-4D4F-AF34-8DE890B58F96}" destId="{A7D8EA00-ED8F-423A-8C31-95B658869CB6}" srcOrd="0" destOrd="0" parTransId="{3EA9A126-45CD-4278-BB38-D450C4D701E9}" sibTransId="{FB4BB861-8253-4679-B875-C42DB51BCB88}"/>
    <dgm:cxn modelId="{0984B117-EEA7-445D-BF7A-D4ED905DE4D3}" type="presParOf" srcId="{1A30E14A-67AE-4C66-9A8E-0BC45C645A76}" destId="{6824C714-F2FB-4E75-A0D8-84B685047D77}" srcOrd="0" destOrd="0" presId="urn:microsoft.com/office/officeart/2005/8/layout/process4"/>
    <dgm:cxn modelId="{AAA43B54-B161-444D-9EC4-FAAA247B4178}" type="presParOf" srcId="{6824C714-F2FB-4E75-A0D8-84B685047D77}" destId="{7579E475-539A-46ED-AE9D-7FC6B26990E2}" srcOrd="0" destOrd="0" presId="urn:microsoft.com/office/officeart/2005/8/layout/process4"/>
    <dgm:cxn modelId="{C0CA7ED1-1666-4C29-8764-A23169FDF76A}" type="presParOf" srcId="{1A30E14A-67AE-4C66-9A8E-0BC45C645A76}" destId="{4ADD72E7-BD67-40B2-8383-D45B9A5CCB01}" srcOrd="1" destOrd="0" presId="urn:microsoft.com/office/officeart/2005/8/layout/process4"/>
    <dgm:cxn modelId="{08DC0F38-B256-42E6-A7FC-327BFCC715D8}" type="presParOf" srcId="{1A30E14A-67AE-4C66-9A8E-0BC45C645A76}" destId="{503F0EB1-7923-486B-8297-49E0280B02D8}" srcOrd="2" destOrd="0" presId="urn:microsoft.com/office/officeart/2005/8/layout/process4"/>
    <dgm:cxn modelId="{B801A82B-934C-4B4D-BC49-2B4F0315E7F6}" type="presParOf" srcId="{503F0EB1-7923-486B-8297-49E0280B02D8}" destId="{6C6684FF-E2A8-4766-A924-11057799D8CF}" srcOrd="0" destOrd="0" presId="urn:microsoft.com/office/officeart/2005/8/layout/process4"/>
    <dgm:cxn modelId="{AEB6FBA2-846E-42E5-836E-D214BF8241E4}" type="presParOf" srcId="{1A30E14A-67AE-4C66-9A8E-0BC45C645A76}" destId="{8AF8D404-8BBB-4FA4-90E0-B30CCF4EC75D}" srcOrd="3" destOrd="0" presId="urn:microsoft.com/office/officeart/2005/8/layout/process4"/>
    <dgm:cxn modelId="{FF199314-AB76-4B3B-A039-2D866629AF14}" type="presParOf" srcId="{1A30E14A-67AE-4C66-9A8E-0BC45C645A76}" destId="{FB56846D-23BB-47A0-9D33-B327EB36CA4A}" srcOrd="4" destOrd="0" presId="urn:microsoft.com/office/officeart/2005/8/layout/process4"/>
    <dgm:cxn modelId="{C47B2A51-6DB0-4134-B7F0-5C67DB23AC4A}" type="presParOf" srcId="{FB56846D-23BB-47A0-9D33-B327EB36CA4A}" destId="{D775D806-4C9A-4B69-9F1D-07590CD2441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4907E88-6741-49CA-ADB3-BCB796653C6C}"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zh-CN" altLang="en-US"/>
        </a:p>
      </dgm:t>
    </dgm:pt>
    <dgm:pt modelId="{5DF2A694-8B42-4C8D-87C0-D765E7FEEFA1}">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到最需要的地方去</a:t>
          </a:r>
        </a:p>
      </dgm:t>
    </dgm:pt>
    <dgm:pt modelId="{1A37CB5C-21AE-44DB-88F9-068D082AC2DC}" type="parTrans" cxnId="{B7E90722-4A15-4ECA-B3C3-16A7A59FE7A5}">
      <dgm:prSet/>
      <dgm:spPr/>
      <dgm:t>
        <a:bodyPr/>
        <a:lstStyle/>
        <a:p>
          <a:endParaRPr lang="zh-CN" altLang="en-US"/>
        </a:p>
      </dgm:t>
    </dgm:pt>
    <dgm:pt modelId="{6BEFC94B-16B6-43F2-AD22-C28E2EA73D24}" type="sibTrans" cxnId="{B7E90722-4A15-4ECA-B3C3-16A7A59FE7A5}">
      <dgm:prSet/>
      <dgm:spPr>
        <a:solidFill>
          <a:srgbClr val="FFC000"/>
        </a:solidFill>
      </dgm:spPr>
      <dgm:t>
        <a:bodyPr/>
        <a:lstStyle/>
        <a:p>
          <a:endParaRPr lang="zh-CN" altLang="en-US"/>
        </a:p>
      </dgm:t>
    </dgm:pt>
    <dgm:pt modelId="{D0CA13B9-AED7-4964-9547-BD88680548D4}">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帮助弱势群体</a:t>
          </a:r>
        </a:p>
      </dgm:t>
    </dgm:pt>
    <dgm:pt modelId="{261CF984-83A9-4939-982B-C607C3472E5A}" type="parTrans" cxnId="{88F74446-294C-401A-9E2B-1E3C86EAC0A5}">
      <dgm:prSet/>
      <dgm:spPr/>
      <dgm:t>
        <a:bodyPr/>
        <a:lstStyle/>
        <a:p>
          <a:endParaRPr lang="zh-CN" altLang="en-US"/>
        </a:p>
      </dgm:t>
    </dgm:pt>
    <dgm:pt modelId="{2B3BBEC4-F361-477C-8C62-F8FA2E2B80C7}" type="sibTrans" cxnId="{88F74446-294C-401A-9E2B-1E3C86EAC0A5}">
      <dgm:prSet/>
      <dgm:spPr>
        <a:solidFill>
          <a:srgbClr val="92D050"/>
        </a:solidFill>
      </dgm:spPr>
      <dgm:t>
        <a:bodyPr/>
        <a:lstStyle/>
        <a:p>
          <a:endParaRPr lang="zh-CN" altLang="en-US"/>
        </a:p>
      </dgm:t>
    </dgm:pt>
    <dgm:pt modelId="{301D8C2F-4E3D-4267-93CF-CAE3F53FCFE6}">
      <dgm:prSet custT="1"/>
      <dgm:spPr>
        <a:solidFill>
          <a:schemeClr val="bg1"/>
        </a:solidFill>
        <a:ln>
          <a:solidFill>
            <a:schemeClr val="tx1"/>
          </a:solidFill>
        </a:ln>
      </dgm:spPr>
      <dgm:t>
        <a:bodyPr/>
        <a:lstStyle/>
        <a:p>
          <a:pPr rtl="0"/>
          <a:r>
            <a:rPr lang="zh-CN" altLang="en-US" sz="1800" b="1" dirty="0">
              <a:solidFill>
                <a:schemeClr val="tx1"/>
              </a:solidFill>
              <a:latin typeface="微软雅黑" panose="020B0503020204020204" pitchFamily="34" charset="-122"/>
              <a:ea typeface="微软雅黑" panose="020B0503020204020204" pitchFamily="34" charset="-122"/>
            </a:rPr>
            <a:t>做力所能及的事</a:t>
          </a:r>
        </a:p>
      </dgm:t>
    </dgm:pt>
    <dgm:pt modelId="{2F4CDC3E-105F-4AE1-99A3-0C41EA85435F}" type="parTrans" cxnId="{DC019E95-7EFB-4328-A6CF-837F61CC1125}">
      <dgm:prSet/>
      <dgm:spPr/>
      <dgm:t>
        <a:bodyPr/>
        <a:lstStyle/>
        <a:p>
          <a:endParaRPr lang="zh-CN" altLang="en-US"/>
        </a:p>
      </dgm:t>
    </dgm:pt>
    <dgm:pt modelId="{E805889C-3469-4A77-9587-28F2C9FFBA8D}" type="sibTrans" cxnId="{DC019E95-7EFB-4328-A6CF-837F61CC1125}">
      <dgm:prSet/>
      <dgm:spPr>
        <a:solidFill>
          <a:srgbClr val="FF0000"/>
        </a:solidFill>
      </dgm:spPr>
      <dgm:t>
        <a:bodyPr/>
        <a:lstStyle/>
        <a:p>
          <a:endParaRPr lang="zh-CN" altLang="en-US"/>
        </a:p>
      </dgm:t>
    </dgm:pt>
    <dgm:pt modelId="{8EE08D15-0A1E-4F0D-8225-CA1D86BA824F}" type="pres">
      <dgm:prSet presAssocID="{74907E88-6741-49CA-ADB3-BCB796653C6C}" presName="Name0" presStyleCnt="0">
        <dgm:presLayoutVars>
          <dgm:chMax/>
          <dgm:chPref/>
          <dgm:dir/>
          <dgm:animLvl val="lvl"/>
        </dgm:presLayoutVars>
      </dgm:prSet>
      <dgm:spPr/>
    </dgm:pt>
    <dgm:pt modelId="{28CB82FE-9687-4C9E-8074-1A89CE06D2D8}" type="pres">
      <dgm:prSet presAssocID="{5DF2A694-8B42-4C8D-87C0-D765E7FEEFA1}" presName="composite" presStyleCnt="0"/>
      <dgm:spPr/>
    </dgm:pt>
    <dgm:pt modelId="{F9592F95-5752-4563-8AB2-41D7E7592FAE}" type="pres">
      <dgm:prSet presAssocID="{5DF2A694-8B42-4C8D-87C0-D765E7FEEFA1}" presName="Parent1" presStyleLbl="node1" presStyleIdx="0" presStyleCnt="6">
        <dgm:presLayoutVars>
          <dgm:chMax val="1"/>
          <dgm:chPref val="1"/>
          <dgm:bulletEnabled val="1"/>
        </dgm:presLayoutVars>
      </dgm:prSet>
      <dgm:spPr/>
    </dgm:pt>
    <dgm:pt modelId="{89F72B9C-30CE-47A1-99A6-3B82A263ECD7}" type="pres">
      <dgm:prSet presAssocID="{5DF2A694-8B42-4C8D-87C0-D765E7FEEFA1}" presName="Childtext1" presStyleLbl="revTx" presStyleIdx="0" presStyleCnt="3">
        <dgm:presLayoutVars>
          <dgm:chMax val="0"/>
          <dgm:chPref val="0"/>
          <dgm:bulletEnabled val="1"/>
        </dgm:presLayoutVars>
      </dgm:prSet>
      <dgm:spPr/>
    </dgm:pt>
    <dgm:pt modelId="{9E6864BE-AB9B-442A-99FE-1682C90A087E}" type="pres">
      <dgm:prSet presAssocID="{5DF2A694-8B42-4C8D-87C0-D765E7FEEFA1}" presName="BalanceSpacing" presStyleCnt="0"/>
      <dgm:spPr/>
    </dgm:pt>
    <dgm:pt modelId="{B82A3A1E-6F32-40DC-8EFA-8EB2D988F2E8}" type="pres">
      <dgm:prSet presAssocID="{5DF2A694-8B42-4C8D-87C0-D765E7FEEFA1}" presName="BalanceSpacing1" presStyleCnt="0"/>
      <dgm:spPr/>
    </dgm:pt>
    <dgm:pt modelId="{B0CE6CBA-CB4B-4804-8019-8C4C6D5B52E1}" type="pres">
      <dgm:prSet presAssocID="{6BEFC94B-16B6-43F2-AD22-C28E2EA73D24}" presName="Accent1Text" presStyleLbl="node1" presStyleIdx="1" presStyleCnt="6" custLinFactNeighborX="-64" custLinFactNeighborY="1183"/>
      <dgm:spPr/>
    </dgm:pt>
    <dgm:pt modelId="{37F9C58D-FE5E-4351-8E83-201D0AD87016}" type="pres">
      <dgm:prSet presAssocID="{6BEFC94B-16B6-43F2-AD22-C28E2EA73D24}" presName="spaceBetweenRectangles" presStyleCnt="0"/>
      <dgm:spPr/>
    </dgm:pt>
    <dgm:pt modelId="{7D02D607-CDB1-4885-8AAE-47DEB7287492}" type="pres">
      <dgm:prSet presAssocID="{D0CA13B9-AED7-4964-9547-BD88680548D4}" presName="composite" presStyleCnt="0"/>
      <dgm:spPr/>
    </dgm:pt>
    <dgm:pt modelId="{29D8BE2C-AA17-4CB2-AB26-4E323282A1F9}" type="pres">
      <dgm:prSet presAssocID="{D0CA13B9-AED7-4964-9547-BD88680548D4}" presName="Parent1" presStyleLbl="node1" presStyleIdx="2" presStyleCnt="6">
        <dgm:presLayoutVars>
          <dgm:chMax val="1"/>
          <dgm:chPref val="1"/>
          <dgm:bulletEnabled val="1"/>
        </dgm:presLayoutVars>
      </dgm:prSet>
      <dgm:spPr/>
    </dgm:pt>
    <dgm:pt modelId="{85BE3B51-BAD6-46BF-9C5B-FE3B10B3B283}" type="pres">
      <dgm:prSet presAssocID="{D0CA13B9-AED7-4964-9547-BD88680548D4}" presName="Childtext1" presStyleLbl="revTx" presStyleIdx="1" presStyleCnt="3">
        <dgm:presLayoutVars>
          <dgm:chMax val="0"/>
          <dgm:chPref val="0"/>
          <dgm:bulletEnabled val="1"/>
        </dgm:presLayoutVars>
      </dgm:prSet>
      <dgm:spPr/>
    </dgm:pt>
    <dgm:pt modelId="{5A27629D-5D3B-49DF-996A-A76D73BAAC77}" type="pres">
      <dgm:prSet presAssocID="{D0CA13B9-AED7-4964-9547-BD88680548D4}" presName="BalanceSpacing" presStyleCnt="0"/>
      <dgm:spPr/>
    </dgm:pt>
    <dgm:pt modelId="{BA208F1E-354A-47A4-B702-8214C0C8DBF5}" type="pres">
      <dgm:prSet presAssocID="{D0CA13B9-AED7-4964-9547-BD88680548D4}" presName="BalanceSpacing1" presStyleCnt="0"/>
      <dgm:spPr/>
    </dgm:pt>
    <dgm:pt modelId="{DA5F6546-91A0-4BF5-B370-A390BB246C30}" type="pres">
      <dgm:prSet presAssocID="{2B3BBEC4-F361-477C-8C62-F8FA2E2B80C7}" presName="Accent1Text" presStyleLbl="node1" presStyleIdx="3" presStyleCnt="6" custLinFactNeighborY="0"/>
      <dgm:spPr/>
    </dgm:pt>
    <dgm:pt modelId="{E2BD943B-3C6F-43B0-8F4F-D83F264F231A}" type="pres">
      <dgm:prSet presAssocID="{2B3BBEC4-F361-477C-8C62-F8FA2E2B80C7}" presName="spaceBetweenRectangles" presStyleCnt="0"/>
      <dgm:spPr/>
    </dgm:pt>
    <dgm:pt modelId="{58BBEF0C-9BA1-4A8A-B23F-66725F1BC934}" type="pres">
      <dgm:prSet presAssocID="{301D8C2F-4E3D-4267-93CF-CAE3F53FCFE6}" presName="composite" presStyleCnt="0"/>
      <dgm:spPr/>
    </dgm:pt>
    <dgm:pt modelId="{7B2C4B50-6FB7-44EE-A32B-432CCDDC1D57}" type="pres">
      <dgm:prSet presAssocID="{301D8C2F-4E3D-4267-93CF-CAE3F53FCFE6}" presName="Parent1" presStyleLbl="node1" presStyleIdx="4" presStyleCnt="6">
        <dgm:presLayoutVars>
          <dgm:chMax val="1"/>
          <dgm:chPref val="1"/>
          <dgm:bulletEnabled val="1"/>
        </dgm:presLayoutVars>
      </dgm:prSet>
      <dgm:spPr/>
    </dgm:pt>
    <dgm:pt modelId="{59F69B41-BF69-4C90-97E8-24D6B4DC1F15}" type="pres">
      <dgm:prSet presAssocID="{301D8C2F-4E3D-4267-93CF-CAE3F53FCFE6}" presName="Childtext1" presStyleLbl="revTx" presStyleIdx="2" presStyleCnt="3">
        <dgm:presLayoutVars>
          <dgm:chMax val="0"/>
          <dgm:chPref val="0"/>
          <dgm:bulletEnabled val="1"/>
        </dgm:presLayoutVars>
      </dgm:prSet>
      <dgm:spPr/>
    </dgm:pt>
    <dgm:pt modelId="{E3482412-12A4-462E-A49E-05E80F70B159}" type="pres">
      <dgm:prSet presAssocID="{301D8C2F-4E3D-4267-93CF-CAE3F53FCFE6}" presName="BalanceSpacing" presStyleCnt="0"/>
      <dgm:spPr/>
    </dgm:pt>
    <dgm:pt modelId="{EE76DD9A-2CEB-4B15-9B98-7DE334D98A22}" type="pres">
      <dgm:prSet presAssocID="{301D8C2F-4E3D-4267-93CF-CAE3F53FCFE6}" presName="BalanceSpacing1" presStyleCnt="0"/>
      <dgm:spPr/>
    </dgm:pt>
    <dgm:pt modelId="{2C100E49-07B3-49C4-8F76-D0460C29231A}" type="pres">
      <dgm:prSet presAssocID="{E805889C-3469-4A77-9587-28F2C9FFBA8D}" presName="Accent1Text" presStyleLbl="node1" presStyleIdx="5" presStyleCnt="6"/>
      <dgm:spPr/>
    </dgm:pt>
  </dgm:ptLst>
  <dgm:cxnLst>
    <dgm:cxn modelId="{70108902-1287-48F6-BBB0-37D9FCCDE76A}" type="presOf" srcId="{74907E88-6741-49CA-ADB3-BCB796653C6C}" destId="{8EE08D15-0A1E-4F0D-8225-CA1D86BA824F}" srcOrd="0" destOrd="0" presId="urn:microsoft.com/office/officeart/2008/layout/AlternatingHexagons"/>
    <dgm:cxn modelId="{155CF11A-7FA1-4D01-A76E-2A8E89F1A783}" type="presOf" srcId="{E805889C-3469-4A77-9587-28F2C9FFBA8D}" destId="{2C100E49-07B3-49C4-8F76-D0460C29231A}" srcOrd="0" destOrd="0" presId="urn:microsoft.com/office/officeart/2008/layout/AlternatingHexagons"/>
    <dgm:cxn modelId="{B7E90722-4A15-4ECA-B3C3-16A7A59FE7A5}" srcId="{74907E88-6741-49CA-ADB3-BCB796653C6C}" destId="{5DF2A694-8B42-4C8D-87C0-D765E7FEEFA1}" srcOrd="0" destOrd="0" parTransId="{1A37CB5C-21AE-44DB-88F9-068D082AC2DC}" sibTransId="{6BEFC94B-16B6-43F2-AD22-C28E2EA73D24}"/>
    <dgm:cxn modelId="{31E0FA33-D5E5-4E2E-933A-E40E135F76A1}" type="presOf" srcId="{301D8C2F-4E3D-4267-93CF-CAE3F53FCFE6}" destId="{7B2C4B50-6FB7-44EE-A32B-432CCDDC1D57}" srcOrd="0" destOrd="0" presId="urn:microsoft.com/office/officeart/2008/layout/AlternatingHexagons"/>
    <dgm:cxn modelId="{91906442-0A00-4FDD-B05C-856A6EB4EEA5}" type="presOf" srcId="{D0CA13B9-AED7-4964-9547-BD88680548D4}" destId="{29D8BE2C-AA17-4CB2-AB26-4E323282A1F9}" srcOrd="0" destOrd="0" presId="urn:microsoft.com/office/officeart/2008/layout/AlternatingHexagons"/>
    <dgm:cxn modelId="{88F74446-294C-401A-9E2B-1E3C86EAC0A5}" srcId="{74907E88-6741-49CA-ADB3-BCB796653C6C}" destId="{D0CA13B9-AED7-4964-9547-BD88680548D4}" srcOrd="1" destOrd="0" parTransId="{261CF984-83A9-4939-982B-C607C3472E5A}" sibTransId="{2B3BBEC4-F361-477C-8C62-F8FA2E2B80C7}"/>
    <dgm:cxn modelId="{DC019E95-7EFB-4328-A6CF-837F61CC1125}" srcId="{74907E88-6741-49CA-ADB3-BCB796653C6C}" destId="{301D8C2F-4E3D-4267-93CF-CAE3F53FCFE6}" srcOrd="2" destOrd="0" parTransId="{2F4CDC3E-105F-4AE1-99A3-0C41EA85435F}" sibTransId="{E805889C-3469-4A77-9587-28F2C9FFBA8D}"/>
    <dgm:cxn modelId="{DAFD33A5-3EC6-47A1-AE53-3D65E506A6D5}" type="presOf" srcId="{2B3BBEC4-F361-477C-8C62-F8FA2E2B80C7}" destId="{DA5F6546-91A0-4BF5-B370-A390BB246C30}" srcOrd="0" destOrd="0" presId="urn:microsoft.com/office/officeart/2008/layout/AlternatingHexagons"/>
    <dgm:cxn modelId="{2B8C4DB1-D67A-4658-82E0-50757C88D710}" type="presOf" srcId="{5DF2A694-8B42-4C8D-87C0-D765E7FEEFA1}" destId="{F9592F95-5752-4563-8AB2-41D7E7592FAE}" srcOrd="0" destOrd="0" presId="urn:microsoft.com/office/officeart/2008/layout/AlternatingHexagons"/>
    <dgm:cxn modelId="{70C0F7B6-5C75-4359-8269-1FACEAFA5DFA}" type="presOf" srcId="{6BEFC94B-16B6-43F2-AD22-C28E2EA73D24}" destId="{B0CE6CBA-CB4B-4804-8019-8C4C6D5B52E1}" srcOrd="0" destOrd="0" presId="urn:microsoft.com/office/officeart/2008/layout/AlternatingHexagons"/>
    <dgm:cxn modelId="{2CF03B99-F0C4-4195-9FA4-1F2E28ADD5D5}" type="presParOf" srcId="{8EE08D15-0A1E-4F0D-8225-CA1D86BA824F}" destId="{28CB82FE-9687-4C9E-8074-1A89CE06D2D8}" srcOrd="0" destOrd="0" presId="urn:microsoft.com/office/officeart/2008/layout/AlternatingHexagons"/>
    <dgm:cxn modelId="{D43BF9C3-C5B5-4EDF-BFC5-B323A8CA43CA}" type="presParOf" srcId="{28CB82FE-9687-4C9E-8074-1A89CE06D2D8}" destId="{F9592F95-5752-4563-8AB2-41D7E7592FAE}" srcOrd="0" destOrd="0" presId="urn:microsoft.com/office/officeart/2008/layout/AlternatingHexagons"/>
    <dgm:cxn modelId="{4145F0F4-BB0D-4B30-91E5-E66F3B0E88C8}" type="presParOf" srcId="{28CB82FE-9687-4C9E-8074-1A89CE06D2D8}" destId="{89F72B9C-30CE-47A1-99A6-3B82A263ECD7}" srcOrd="1" destOrd="0" presId="urn:microsoft.com/office/officeart/2008/layout/AlternatingHexagons"/>
    <dgm:cxn modelId="{F4D4F968-6B4E-4421-B6E5-460F377CBC2C}" type="presParOf" srcId="{28CB82FE-9687-4C9E-8074-1A89CE06D2D8}" destId="{9E6864BE-AB9B-442A-99FE-1682C90A087E}" srcOrd="2" destOrd="0" presId="urn:microsoft.com/office/officeart/2008/layout/AlternatingHexagons"/>
    <dgm:cxn modelId="{C0A5C970-EC45-42D4-8750-DB665204B0F4}" type="presParOf" srcId="{28CB82FE-9687-4C9E-8074-1A89CE06D2D8}" destId="{B82A3A1E-6F32-40DC-8EFA-8EB2D988F2E8}" srcOrd="3" destOrd="0" presId="urn:microsoft.com/office/officeart/2008/layout/AlternatingHexagons"/>
    <dgm:cxn modelId="{3004C15B-F17F-448C-A042-8B0FDCA6464F}" type="presParOf" srcId="{28CB82FE-9687-4C9E-8074-1A89CE06D2D8}" destId="{B0CE6CBA-CB4B-4804-8019-8C4C6D5B52E1}" srcOrd="4" destOrd="0" presId="urn:microsoft.com/office/officeart/2008/layout/AlternatingHexagons"/>
    <dgm:cxn modelId="{5C29F9F1-7858-453E-BCB2-A2C7AB2BE146}" type="presParOf" srcId="{8EE08D15-0A1E-4F0D-8225-CA1D86BA824F}" destId="{37F9C58D-FE5E-4351-8E83-201D0AD87016}" srcOrd="1" destOrd="0" presId="urn:microsoft.com/office/officeart/2008/layout/AlternatingHexagons"/>
    <dgm:cxn modelId="{DAE675D1-ED61-4050-95F9-72D393C2B716}" type="presParOf" srcId="{8EE08D15-0A1E-4F0D-8225-CA1D86BA824F}" destId="{7D02D607-CDB1-4885-8AAE-47DEB7287492}" srcOrd="2" destOrd="0" presId="urn:microsoft.com/office/officeart/2008/layout/AlternatingHexagons"/>
    <dgm:cxn modelId="{9A5CEAB6-AF43-46B5-BDEC-9B4A2C7AC4C2}" type="presParOf" srcId="{7D02D607-CDB1-4885-8AAE-47DEB7287492}" destId="{29D8BE2C-AA17-4CB2-AB26-4E323282A1F9}" srcOrd="0" destOrd="0" presId="urn:microsoft.com/office/officeart/2008/layout/AlternatingHexagons"/>
    <dgm:cxn modelId="{9C7DECE4-BE77-42D4-AE04-3E45E7E13A2A}" type="presParOf" srcId="{7D02D607-CDB1-4885-8AAE-47DEB7287492}" destId="{85BE3B51-BAD6-46BF-9C5B-FE3B10B3B283}" srcOrd="1" destOrd="0" presId="urn:microsoft.com/office/officeart/2008/layout/AlternatingHexagons"/>
    <dgm:cxn modelId="{D77AA842-A085-4E8A-BC1E-670B1AB0D14B}" type="presParOf" srcId="{7D02D607-CDB1-4885-8AAE-47DEB7287492}" destId="{5A27629D-5D3B-49DF-996A-A76D73BAAC77}" srcOrd="2" destOrd="0" presId="urn:microsoft.com/office/officeart/2008/layout/AlternatingHexagons"/>
    <dgm:cxn modelId="{206837E7-689C-42AB-B7FA-C81681DD68DF}" type="presParOf" srcId="{7D02D607-CDB1-4885-8AAE-47DEB7287492}" destId="{BA208F1E-354A-47A4-B702-8214C0C8DBF5}" srcOrd="3" destOrd="0" presId="urn:microsoft.com/office/officeart/2008/layout/AlternatingHexagons"/>
    <dgm:cxn modelId="{90412496-A0A6-4626-A387-4B1E750386F6}" type="presParOf" srcId="{7D02D607-CDB1-4885-8AAE-47DEB7287492}" destId="{DA5F6546-91A0-4BF5-B370-A390BB246C30}" srcOrd="4" destOrd="0" presId="urn:microsoft.com/office/officeart/2008/layout/AlternatingHexagons"/>
    <dgm:cxn modelId="{13140AFC-E1F3-4D79-8BCF-F9EF7E51DD02}" type="presParOf" srcId="{8EE08D15-0A1E-4F0D-8225-CA1D86BA824F}" destId="{E2BD943B-3C6F-43B0-8F4F-D83F264F231A}" srcOrd="3" destOrd="0" presId="urn:microsoft.com/office/officeart/2008/layout/AlternatingHexagons"/>
    <dgm:cxn modelId="{4E8529B7-2612-4510-BAD7-9CCE8C171EF0}" type="presParOf" srcId="{8EE08D15-0A1E-4F0D-8225-CA1D86BA824F}" destId="{58BBEF0C-9BA1-4A8A-B23F-66725F1BC934}" srcOrd="4" destOrd="0" presId="urn:microsoft.com/office/officeart/2008/layout/AlternatingHexagons"/>
    <dgm:cxn modelId="{CF69170A-5033-4D1E-ACF1-2624F57ED2A0}" type="presParOf" srcId="{58BBEF0C-9BA1-4A8A-B23F-66725F1BC934}" destId="{7B2C4B50-6FB7-44EE-A32B-432CCDDC1D57}" srcOrd="0" destOrd="0" presId="urn:microsoft.com/office/officeart/2008/layout/AlternatingHexagons"/>
    <dgm:cxn modelId="{BC4CFFFA-A0A0-4FF2-A758-F829BCAA26C1}" type="presParOf" srcId="{58BBEF0C-9BA1-4A8A-B23F-66725F1BC934}" destId="{59F69B41-BF69-4C90-97E8-24D6B4DC1F15}" srcOrd="1" destOrd="0" presId="urn:microsoft.com/office/officeart/2008/layout/AlternatingHexagons"/>
    <dgm:cxn modelId="{85EFADB9-D503-4FA3-839B-69A167104D21}" type="presParOf" srcId="{58BBEF0C-9BA1-4A8A-B23F-66725F1BC934}" destId="{E3482412-12A4-462E-A49E-05E80F70B159}" srcOrd="2" destOrd="0" presId="urn:microsoft.com/office/officeart/2008/layout/AlternatingHexagons"/>
    <dgm:cxn modelId="{F726D81C-00EF-4812-BBBA-20F0FA36A5FC}" type="presParOf" srcId="{58BBEF0C-9BA1-4A8A-B23F-66725F1BC934}" destId="{EE76DD9A-2CEB-4B15-9B98-7DE334D98A22}" srcOrd="3" destOrd="0" presId="urn:microsoft.com/office/officeart/2008/layout/AlternatingHexagons"/>
    <dgm:cxn modelId="{E6473402-3A20-4705-8487-56989C4EFCC6}" type="presParOf" srcId="{58BBEF0C-9BA1-4A8A-B23F-66725F1BC934}" destId="{2C100E49-07B3-49C4-8F76-D0460C29231A}"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2AA93B4-98CE-4C6B-92BE-538FEFDAE511}" type="doc">
      <dgm:prSet loTypeId="urn:microsoft.com/office/officeart/2008/layout/HexagonCluster" loCatId="picture" qsTypeId="urn:microsoft.com/office/officeart/2005/8/quickstyle/simple1" qsCatId="simple" csTypeId="urn:microsoft.com/office/officeart/2005/8/colors/accent1_2" csCatId="accent1" phldr="1"/>
      <dgm:spPr/>
      <dgm:t>
        <a:bodyPr/>
        <a:lstStyle/>
        <a:p>
          <a:endParaRPr lang="zh-CN" altLang="en-US"/>
        </a:p>
      </dgm:t>
    </dgm:pt>
    <dgm:pt modelId="{B9755894-0621-40AC-BCA3-1B212C41C906}">
      <dgm:prSet/>
      <dgm:spPr>
        <a:solidFill>
          <a:srgbClr val="FFFF00"/>
        </a:solidFill>
        <a:ln>
          <a:solidFill>
            <a:schemeClr val="tx1"/>
          </a:solidFill>
        </a:ln>
      </dgm:spPr>
      <dgm:t>
        <a:bodyPr/>
        <a:lstStyle/>
        <a:p>
          <a:pPr rtl="0"/>
          <a:r>
            <a:rPr lang="zh-CN" b="1" dirty="0">
              <a:solidFill>
                <a:schemeClr val="tx1"/>
              </a:solidFill>
              <a:latin typeface="微软雅黑" panose="020B0503020204020204" pitchFamily="34" charset="-122"/>
              <a:ea typeface="微软雅黑" panose="020B0503020204020204" pitchFamily="34" charset="-122"/>
            </a:rPr>
            <a:t>知荣辱</a:t>
          </a:r>
        </a:p>
      </dgm:t>
    </dgm:pt>
    <dgm:pt modelId="{A89C9242-2FFA-4B28-9ED2-EB86F44EE43D}" type="parTrans" cxnId="{24F63A17-3948-41CD-A991-EB890A18CDCE}">
      <dgm:prSet/>
      <dgm:spPr/>
      <dgm:t>
        <a:bodyPr/>
        <a:lstStyle/>
        <a:p>
          <a:endParaRPr lang="zh-CN" altLang="en-US"/>
        </a:p>
      </dgm:t>
    </dgm:pt>
    <dgm:pt modelId="{351AD1C6-81AD-42D4-8F85-98B3DD7F04A3}" type="sibTrans" cxnId="{24F63A17-3948-41CD-A991-EB890A18CDCE}">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7000" b="-7000"/>
          </a:stretch>
        </a:blipFill>
        <a:ln>
          <a:noFill/>
        </a:ln>
      </dgm:spPr>
      <dgm:t>
        <a:bodyPr/>
        <a:lstStyle/>
        <a:p>
          <a:endParaRPr lang="zh-CN" altLang="en-US"/>
        </a:p>
      </dgm:t>
    </dgm:pt>
    <dgm:pt modelId="{0F5E36EF-7E7B-43AE-A761-4F92E0A68373}">
      <dgm:prSet/>
      <dgm:spPr>
        <a:solidFill>
          <a:srgbClr val="FFC000"/>
        </a:solidFill>
        <a:ln>
          <a:solidFill>
            <a:schemeClr val="tx1"/>
          </a:solidFill>
        </a:ln>
      </dgm:spPr>
      <dgm:t>
        <a:bodyPr/>
        <a:lstStyle/>
        <a:p>
          <a:pPr rtl="0"/>
          <a:r>
            <a:rPr lang="zh-CN" b="1" dirty="0">
              <a:solidFill>
                <a:schemeClr val="tx1"/>
              </a:solidFill>
              <a:latin typeface="微软雅黑" panose="020B0503020204020204" pitchFamily="34" charset="-122"/>
              <a:ea typeface="微软雅黑" panose="020B0503020204020204" pitchFamily="34" charset="-122"/>
            </a:rPr>
            <a:t>讲正气</a:t>
          </a:r>
        </a:p>
      </dgm:t>
    </dgm:pt>
    <dgm:pt modelId="{69E8AC7B-5858-4900-9865-7AD632C3EB35}" type="parTrans" cxnId="{9C75D892-41EF-4EF8-A67E-1796E9732F0C}">
      <dgm:prSet/>
      <dgm:spPr/>
      <dgm:t>
        <a:bodyPr/>
        <a:lstStyle/>
        <a:p>
          <a:endParaRPr lang="zh-CN" altLang="en-US"/>
        </a:p>
      </dgm:t>
    </dgm:pt>
    <dgm:pt modelId="{080317F8-34CE-4FF7-93DB-10A74BCA5C4E}" type="sibTrans" cxnId="{9C75D892-41EF-4EF8-A67E-1796E9732F0C}">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8000" r="-8000"/>
          </a:stretch>
        </a:blipFill>
        <a:ln>
          <a:noFill/>
        </a:ln>
      </dgm:spPr>
      <dgm:t>
        <a:bodyPr/>
        <a:lstStyle/>
        <a:p>
          <a:endParaRPr lang="zh-CN" altLang="en-US"/>
        </a:p>
      </dgm:t>
    </dgm:pt>
    <dgm:pt modelId="{621A477C-884F-47A1-A9BC-17025E3627B3}">
      <dgm:prSet/>
      <dgm:spPr>
        <a:solidFill>
          <a:srgbClr val="FF0000"/>
        </a:solidFill>
        <a:ln>
          <a:solidFill>
            <a:schemeClr val="tx1"/>
          </a:solidFill>
        </a:ln>
      </dgm:spPr>
      <dgm:t>
        <a:bodyPr/>
        <a:lstStyle/>
        <a:p>
          <a:pPr rtl="0"/>
          <a:r>
            <a:rPr lang="zh-CN" b="1" dirty="0">
              <a:solidFill>
                <a:schemeClr val="tx1"/>
              </a:solidFill>
              <a:latin typeface="微软雅黑" panose="020B0503020204020204" pitchFamily="34" charset="-122"/>
              <a:ea typeface="微软雅黑" panose="020B0503020204020204" pitchFamily="34" charset="-122"/>
            </a:rPr>
            <a:t>作奉献</a:t>
          </a:r>
          <a:endParaRPr lang="zh-CN" dirty="0">
            <a:solidFill>
              <a:schemeClr val="tx1"/>
            </a:solidFill>
            <a:latin typeface="微软雅黑" panose="020B0503020204020204" pitchFamily="34" charset="-122"/>
            <a:ea typeface="微软雅黑" panose="020B0503020204020204" pitchFamily="34" charset="-122"/>
          </a:endParaRPr>
        </a:p>
      </dgm:t>
    </dgm:pt>
    <dgm:pt modelId="{957C6892-43CF-4334-9F76-812249EAD8D4}" type="parTrans" cxnId="{83A30D67-94F8-45EA-B936-7A8A25DED680}">
      <dgm:prSet/>
      <dgm:spPr/>
      <dgm:t>
        <a:bodyPr/>
        <a:lstStyle/>
        <a:p>
          <a:endParaRPr lang="zh-CN" altLang="en-US"/>
        </a:p>
      </dgm:t>
    </dgm:pt>
    <dgm:pt modelId="{FD6C45A5-D1E2-44FF-877B-C592174E28D2}" type="sibTrans" cxnId="{83A30D67-94F8-45EA-B936-7A8A25DED68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7000" r="-27000"/>
          </a:stretch>
        </a:blipFill>
        <a:ln>
          <a:noFill/>
        </a:ln>
      </dgm:spPr>
      <dgm:t>
        <a:bodyPr/>
        <a:lstStyle/>
        <a:p>
          <a:endParaRPr lang="zh-CN" altLang="en-US"/>
        </a:p>
      </dgm:t>
    </dgm:pt>
    <dgm:pt modelId="{B3460E6A-A850-4670-9A37-8287E19775C6}">
      <dgm:prSet/>
      <dgm:spPr>
        <a:solidFill>
          <a:srgbClr val="92D050"/>
        </a:solidFill>
        <a:ln>
          <a:solidFill>
            <a:schemeClr val="tx1"/>
          </a:solidFill>
        </a:ln>
      </dgm:spPr>
      <dgm:t>
        <a:bodyPr/>
        <a:lstStyle/>
        <a:p>
          <a:pPr rtl="0"/>
          <a:r>
            <a:rPr lang="zh-CN" b="1" dirty="0">
              <a:solidFill>
                <a:schemeClr val="tx1"/>
              </a:solidFill>
              <a:latin typeface="微软雅黑" panose="020B0503020204020204" pitchFamily="34" charset="-122"/>
              <a:ea typeface="微软雅黑" panose="020B0503020204020204" pitchFamily="34" charset="-122"/>
            </a:rPr>
            <a:t>促和谐</a:t>
          </a:r>
        </a:p>
      </dgm:t>
    </dgm:pt>
    <dgm:pt modelId="{EB9F90F2-3F75-4E28-9D86-D5A435F3DD42}" type="parTrans" cxnId="{3B8A5EB7-DF09-4402-B584-17D97576F921}">
      <dgm:prSet/>
      <dgm:spPr/>
      <dgm:t>
        <a:bodyPr/>
        <a:lstStyle/>
        <a:p>
          <a:endParaRPr lang="zh-CN" altLang="en-US"/>
        </a:p>
      </dgm:t>
    </dgm:pt>
    <dgm:pt modelId="{E8BE0781-603E-4F76-A1CA-95156FFB5134}" type="sibTrans" cxnId="{3B8A5EB7-DF09-4402-B584-17D97576F921}">
      <dgm:prSet/>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4000" r="-4000"/>
          </a:stretch>
        </a:blipFill>
        <a:ln>
          <a:noFill/>
        </a:ln>
      </dgm:spPr>
      <dgm:t>
        <a:bodyPr/>
        <a:lstStyle/>
        <a:p>
          <a:endParaRPr lang="zh-CN" altLang="en-US"/>
        </a:p>
      </dgm:t>
    </dgm:pt>
    <dgm:pt modelId="{7743CF11-321B-4DFD-828A-8C795CC0E862}" type="pres">
      <dgm:prSet presAssocID="{A2AA93B4-98CE-4C6B-92BE-538FEFDAE511}" presName="Name0" presStyleCnt="0">
        <dgm:presLayoutVars>
          <dgm:chMax val="21"/>
          <dgm:chPref val="21"/>
        </dgm:presLayoutVars>
      </dgm:prSet>
      <dgm:spPr/>
    </dgm:pt>
    <dgm:pt modelId="{117D1FB7-C94C-4808-9412-64130C678059}" type="pres">
      <dgm:prSet presAssocID="{B9755894-0621-40AC-BCA3-1B212C41C906}" presName="text1" presStyleCnt="0"/>
      <dgm:spPr/>
    </dgm:pt>
    <dgm:pt modelId="{3D78D695-47EB-4BA2-B43B-F878A624E78C}" type="pres">
      <dgm:prSet presAssocID="{B9755894-0621-40AC-BCA3-1B212C41C906}" presName="textRepeatNode" presStyleLbl="alignNode1" presStyleIdx="0" presStyleCnt="4">
        <dgm:presLayoutVars>
          <dgm:chMax val="0"/>
          <dgm:chPref val="0"/>
          <dgm:bulletEnabled val="1"/>
        </dgm:presLayoutVars>
      </dgm:prSet>
      <dgm:spPr/>
    </dgm:pt>
    <dgm:pt modelId="{DC917FBC-50AE-4C05-9B6F-A5DFB7D7CE06}" type="pres">
      <dgm:prSet presAssocID="{B9755894-0621-40AC-BCA3-1B212C41C906}" presName="textaccent1" presStyleCnt="0"/>
      <dgm:spPr/>
    </dgm:pt>
    <dgm:pt modelId="{C925F722-A63D-459B-8FAE-E57CF9819E51}" type="pres">
      <dgm:prSet presAssocID="{B9755894-0621-40AC-BCA3-1B212C41C906}" presName="accentRepeatNode" presStyleLbl="solidAlignAcc1" presStyleIdx="0" presStyleCnt="8"/>
      <dgm:spPr>
        <a:ln>
          <a:solidFill>
            <a:schemeClr val="tx1"/>
          </a:solidFill>
        </a:ln>
      </dgm:spPr>
    </dgm:pt>
    <dgm:pt modelId="{73FCFAEB-7CC3-48CD-9FD2-65F02194872F}" type="pres">
      <dgm:prSet presAssocID="{351AD1C6-81AD-42D4-8F85-98B3DD7F04A3}" presName="image1" presStyleCnt="0"/>
      <dgm:spPr/>
    </dgm:pt>
    <dgm:pt modelId="{209721CD-9111-4114-A8F1-F3AF7F5C6890}" type="pres">
      <dgm:prSet presAssocID="{351AD1C6-81AD-42D4-8F85-98B3DD7F04A3}" presName="imageRepeatNode" presStyleLbl="alignAcc1" presStyleIdx="0" presStyleCnt="4"/>
      <dgm:spPr/>
    </dgm:pt>
    <dgm:pt modelId="{DD9D8158-1A6E-444D-BD77-DF06124D2EF2}" type="pres">
      <dgm:prSet presAssocID="{351AD1C6-81AD-42D4-8F85-98B3DD7F04A3}" presName="imageaccent1" presStyleCnt="0"/>
      <dgm:spPr/>
    </dgm:pt>
    <dgm:pt modelId="{BB048658-66A0-4AC9-90E8-6A30FF5EEA58}" type="pres">
      <dgm:prSet presAssocID="{351AD1C6-81AD-42D4-8F85-98B3DD7F04A3}" presName="accentRepeatNode" presStyleLbl="solidAlignAcc1" presStyleIdx="1" presStyleCnt="8"/>
      <dgm:spPr>
        <a:ln>
          <a:solidFill>
            <a:schemeClr val="tx1"/>
          </a:solidFill>
        </a:ln>
      </dgm:spPr>
    </dgm:pt>
    <dgm:pt modelId="{52DE6E1D-E035-4435-8F96-7682421793FC}" type="pres">
      <dgm:prSet presAssocID="{0F5E36EF-7E7B-43AE-A761-4F92E0A68373}" presName="text2" presStyleCnt="0"/>
      <dgm:spPr/>
    </dgm:pt>
    <dgm:pt modelId="{A5E4759D-4437-4062-9303-B8C28186AB07}" type="pres">
      <dgm:prSet presAssocID="{0F5E36EF-7E7B-43AE-A761-4F92E0A68373}" presName="textRepeatNode" presStyleLbl="alignNode1" presStyleIdx="1" presStyleCnt="4">
        <dgm:presLayoutVars>
          <dgm:chMax val="0"/>
          <dgm:chPref val="0"/>
          <dgm:bulletEnabled val="1"/>
        </dgm:presLayoutVars>
      </dgm:prSet>
      <dgm:spPr/>
    </dgm:pt>
    <dgm:pt modelId="{7181BA23-15F0-4C44-AB4A-7B6C4FE5EC95}" type="pres">
      <dgm:prSet presAssocID="{0F5E36EF-7E7B-43AE-A761-4F92E0A68373}" presName="textaccent2" presStyleCnt="0"/>
      <dgm:spPr/>
    </dgm:pt>
    <dgm:pt modelId="{ED958F3B-1740-4E3A-BDDF-1B6F45DAB22E}" type="pres">
      <dgm:prSet presAssocID="{0F5E36EF-7E7B-43AE-A761-4F92E0A68373}" presName="accentRepeatNode" presStyleLbl="solidAlignAcc1" presStyleIdx="2" presStyleCnt="8"/>
      <dgm:spPr>
        <a:ln>
          <a:solidFill>
            <a:schemeClr val="tx1"/>
          </a:solidFill>
        </a:ln>
      </dgm:spPr>
    </dgm:pt>
    <dgm:pt modelId="{4E0C907D-3E91-4D6B-B1FA-21BE278F7AE1}" type="pres">
      <dgm:prSet presAssocID="{080317F8-34CE-4FF7-93DB-10A74BCA5C4E}" presName="image2" presStyleCnt="0"/>
      <dgm:spPr/>
    </dgm:pt>
    <dgm:pt modelId="{F847EB7D-5493-45BF-85C2-A9C93ABD2C45}" type="pres">
      <dgm:prSet presAssocID="{080317F8-34CE-4FF7-93DB-10A74BCA5C4E}" presName="imageRepeatNode" presStyleLbl="alignAcc1" presStyleIdx="1" presStyleCnt="4"/>
      <dgm:spPr/>
    </dgm:pt>
    <dgm:pt modelId="{F19614A6-1F68-49E0-9D8D-8EBDC7A27FF9}" type="pres">
      <dgm:prSet presAssocID="{080317F8-34CE-4FF7-93DB-10A74BCA5C4E}" presName="imageaccent2" presStyleCnt="0"/>
      <dgm:spPr/>
    </dgm:pt>
    <dgm:pt modelId="{FDFF080D-4B0C-4A93-9324-AF8EB8FE6831}" type="pres">
      <dgm:prSet presAssocID="{080317F8-34CE-4FF7-93DB-10A74BCA5C4E}" presName="accentRepeatNode" presStyleLbl="solidAlignAcc1" presStyleIdx="3" presStyleCnt="8"/>
      <dgm:spPr>
        <a:ln>
          <a:solidFill>
            <a:schemeClr val="tx1"/>
          </a:solidFill>
        </a:ln>
      </dgm:spPr>
    </dgm:pt>
    <dgm:pt modelId="{E4AE8A83-5483-4017-9C8D-86820FEBAB5B}" type="pres">
      <dgm:prSet presAssocID="{621A477C-884F-47A1-A9BC-17025E3627B3}" presName="text3" presStyleCnt="0"/>
      <dgm:spPr/>
    </dgm:pt>
    <dgm:pt modelId="{816E7786-DB6D-4B12-AAB0-9C31AF578146}" type="pres">
      <dgm:prSet presAssocID="{621A477C-884F-47A1-A9BC-17025E3627B3}" presName="textRepeatNode" presStyleLbl="alignNode1" presStyleIdx="2" presStyleCnt="4">
        <dgm:presLayoutVars>
          <dgm:chMax val="0"/>
          <dgm:chPref val="0"/>
          <dgm:bulletEnabled val="1"/>
        </dgm:presLayoutVars>
      </dgm:prSet>
      <dgm:spPr/>
    </dgm:pt>
    <dgm:pt modelId="{EDE9B942-9C04-4A6D-879F-654FC025315C}" type="pres">
      <dgm:prSet presAssocID="{621A477C-884F-47A1-A9BC-17025E3627B3}" presName="textaccent3" presStyleCnt="0"/>
      <dgm:spPr/>
    </dgm:pt>
    <dgm:pt modelId="{8E76FD58-A621-4D93-8F91-B269CB0CE987}" type="pres">
      <dgm:prSet presAssocID="{621A477C-884F-47A1-A9BC-17025E3627B3}" presName="accentRepeatNode" presStyleLbl="solidAlignAcc1" presStyleIdx="4" presStyleCnt="8"/>
      <dgm:spPr>
        <a:ln>
          <a:solidFill>
            <a:schemeClr val="tx1"/>
          </a:solidFill>
        </a:ln>
      </dgm:spPr>
    </dgm:pt>
    <dgm:pt modelId="{5D821D9A-46C7-4197-8486-6FF8268AF709}" type="pres">
      <dgm:prSet presAssocID="{FD6C45A5-D1E2-44FF-877B-C592174E28D2}" presName="image3" presStyleCnt="0"/>
      <dgm:spPr/>
    </dgm:pt>
    <dgm:pt modelId="{10F38240-33BA-4F4C-8C0B-C64D650E59A1}" type="pres">
      <dgm:prSet presAssocID="{FD6C45A5-D1E2-44FF-877B-C592174E28D2}" presName="imageRepeatNode" presStyleLbl="alignAcc1" presStyleIdx="2" presStyleCnt="4"/>
      <dgm:spPr/>
    </dgm:pt>
    <dgm:pt modelId="{6D1756AE-D127-4F68-BFD6-576CCC59DC03}" type="pres">
      <dgm:prSet presAssocID="{FD6C45A5-D1E2-44FF-877B-C592174E28D2}" presName="imageaccent3" presStyleCnt="0"/>
      <dgm:spPr/>
    </dgm:pt>
    <dgm:pt modelId="{886D3DD2-43C1-487B-B63F-D33BC838327D}" type="pres">
      <dgm:prSet presAssocID="{FD6C45A5-D1E2-44FF-877B-C592174E28D2}" presName="accentRepeatNode" presStyleLbl="solidAlignAcc1" presStyleIdx="5" presStyleCnt="8"/>
      <dgm:spPr/>
    </dgm:pt>
    <dgm:pt modelId="{92AA2129-614C-47A8-B90F-2D1F826F9FCC}" type="pres">
      <dgm:prSet presAssocID="{B3460E6A-A850-4670-9A37-8287E19775C6}" presName="text4" presStyleCnt="0"/>
      <dgm:spPr/>
    </dgm:pt>
    <dgm:pt modelId="{2DC6E940-339C-49C7-9B36-8B9C1D18A8E5}" type="pres">
      <dgm:prSet presAssocID="{B3460E6A-A850-4670-9A37-8287E19775C6}" presName="textRepeatNode" presStyleLbl="alignNode1" presStyleIdx="3" presStyleCnt="4">
        <dgm:presLayoutVars>
          <dgm:chMax val="0"/>
          <dgm:chPref val="0"/>
          <dgm:bulletEnabled val="1"/>
        </dgm:presLayoutVars>
      </dgm:prSet>
      <dgm:spPr/>
    </dgm:pt>
    <dgm:pt modelId="{C3A6CC8E-5BBF-4EDF-AE56-42631E46A22F}" type="pres">
      <dgm:prSet presAssocID="{B3460E6A-A850-4670-9A37-8287E19775C6}" presName="textaccent4" presStyleCnt="0"/>
      <dgm:spPr/>
    </dgm:pt>
    <dgm:pt modelId="{A26BEFFD-1F37-492D-AAAD-2583F651308B}" type="pres">
      <dgm:prSet presAssocID="{B3460E6A-A850-4670-9A37-8287E19775C6}" presName="accentRepeatNode" presStyleLbl="solidAlignAcc1" presStyleIdx="6" presStyleCnt="8"/>
      <dgm:spPr>
        <a:ln>
          <a:solidFill>
            <a:schemeClr val="tx1"/>
          </a:solidFill>
        </a:ln>
      </dgm:spPr>
    </dgm:pt>
    <dgm:pt modelId="{4927070D-5A23-4AE1-A8B5-396D08DB3B81}" type="pres">
      <dgm:prSet presAssocID="{E8BE0781-603E-4F76-A1CA-95156FFB5134}" presName="image4" presStyleCnt="0"/>
      <dgm:spPr/>
    </dgm:pt>
    <dgm:pt modelId="{C3758B91-B877-4916-9799-DAAD1E4E320B}" type="pres">
      <dgm:prSet presAssocID="{E8BE0781-603E-4F76-A1CA-95156FFB5134}" presName="imageRepeatNode" presStyleLbl="alignAcc1" presStyleIdx="3" presStyleCnt="4"/>
      <dgm:spPr/>
    </dgm:pt>
    <dgm:pt modelId="{65DF0500-6599-496C-9AB0-A01A425A8414}" type="pres">
      <dgm:prSet presAssocID="{E8BE0781-603E-4F76-A1CA-95156FFB5134}" presName="imageaccent4" presStyleCnt="0"/>
      <dgm:spPr/>
    </dgm:pt>
    <dgm:pt modelId="{1AA86E2A-7B14-4825-B3F5-83AC07DE948C}" type="pres">
      <dgm:prSet presAssocID="{E8BE0781-603E-4F76-A1CA-95156FFB5134}" presName="accentRepeatNode" presStyleLbl="solidAlignAcc1" presStyleIdx="7" presStyleCnt="8"/>
      <dgm:spPr>
        <a:ln>
          <a:solidFill>
            <a:schemeClr val="tx1"/>
          </a:solidFill>
        </a:ln>
      </dgm:spPr>
    </dgm:pt>
  </dgm:ptLst>
  <dgm:cxnLst>
    <dgm:cxn modelId="{D62C4300-C667-4CA5-84B8-D915BAACA63C}" type="presOf" srcId="{FD6C45A5-D1E2-44FF-877B-C592174E28D2}" destId="{10F38240-33BA-4F4C-8C0B-C64D650E59A1}" srcOrd="0" destOrd="0" presId="urn:microsoft.com/office/officeart/2008/layout/HexagonCluster"/>
    <dgm:cxn modelId="{9BDDD900-0649-4F65-8282-7B4C168D069D}" type="presOf" srcId="{0F5E36EF-7E7B-43AE-A761-4F92E0A68373}" destId="{A5E4759D-4437-4062-9303-B8C28186AB07}" srcOrd="0" destOrd="0" presId="urn:microsoft.com/office/officeart/2008/layout/HexagonCluster"/>
    <dgm:cxn modelId="{24F63A17-3948-41CD-A991-EB890A18CDCE}" srcId="{A2AA93B4-98CE-4C6B-92BE-538FEFDAE511}" destId="{B9755894-0621-40AC-BCA3-1B212C41C906}" srcOrd="0" destOrd="0" parTransId="{A89C9242-2FFA-4B28-9ED2-EB86F44EE43D}" sibTransId="{351AD1C6-81AD-42D4-8F85-98B3DD7F04A3}"/>
    <dgm:cxn modelId="{83A30D67-94F8-45EA-B936-7A8A25DED680}" srcId="{A2AA93B4-98CE-4C6B-92BE-538FEFDAE511}" destId="{621A477C-884F-47A1-A9BC-17025E3627B3}" srcOrd="2" destOrd="0" parTransId="{957C6892-43CF-4334-9F76-812249EAD8D4}" sibTransId="{FD6C45A5-D1E2-44FF-877B-C592174E28D2}"/>
    <dgm:cxn modelId="{9C75D892-41EF-4EF8-A67E-1796E9732F0C}" srcId="{A2AA93B4-98CE-4C6B-92BE-538FEFDAE511}" destId="{0F5E36EF-7E7B-43AE-A761-4F92E0A68373}" srcOrd="1" destOrd="0" parTransId="{69E8AC7B-5858-4900-9865-7AD632C3EB35}" sibTransId="{080317F8-34CE-4FF7-93DB-10A74BCA5C4E}"/>
    <dgm:cxn modelId="{3A368095-E618-40FF-BDE0-82345CCE7E4B}" type="presOf" srcId="{080317F8-34CE-4FF7-93DB-10A74BCA5C4E}" destId="{F847EB7D-5493-45BF-85C2-A9C93ABD2C45}" srcOrd="0" destOrd="0" presId="urn:microsoft.com/office/officeart/2008/layout/HexagonCluster"/>
    <dgm:cxn modelId="{5F6DC9A0-E866-4388-83B7-39B5FEC62054}" type="presOf" srcId="{E8BE0781-603E-4F76-A1CA-95156FFB5134}" destId="{C3758B91-B877-4916-9799-DAAD1E4E320B}" srcOrd="0" destOrd="0" presId="urn:microsoft.com/office/officeart/2008/layout/HexagonCluster"/>
    <dgm:cxn modelId="{9ED0F4AD-F646-4EA9-B14E-CD4E172C7F0A}" type="presOf" srcId="{B9755894-0621-40AC-BCA3-1B212C41C906}" destId="{3D78D695-47EB-4BA2-B43B-F878A624E78C}" srcOrd="0" destOrd="0" presId="urn:microsoft.com/office/officeart/2008/layout/HexagonCluster"/>
    <dgm:cxn modelId="{3B8A5EB7-DF09-4402-B584-17D97576F921}" srcId="{A2AA93B4-98CE-4C6B-92BE-538FEFDAE511}" destId="{B3460E6A-A850-4670-9A37-8287E19775C6}" srcOrd="3" destOrd="0" parTransId="{EB9F90F2-3F75-4E28-9D86-D5A435F3DD42}" sibTransId="{E8BE0781-603E-4F76-A1CA-95156FFB5134}"/>
    <dgm:cxn modelId="{7146DCBB-6E84-46ED-99AE-47E9F78EE415}" type="presOf" srcId="{351AD1C6-81AD-42D4-8F85-98B3DD7F04A3}" destId="{209721CD-9111-4114-A8F1-F3AF7F5C6890}" srcOrd="0" destOrd="0" presId="urn:microsoft.com/office/officeart/2008/layout/HexagonCluster"/>
    <dgm:cxn modelId="{A38853CD-5B59-4EA1-8C9A-2951F9DF89D1}" type="presOf" srcId="{A2AA93B4-98CE-4C6B-92BE-538FEFDAE511}" destId="{7743CF11-321B-4DFD-828A-8C795CC0E862}" srcOrd="0" destOrd="0" presId="urn:microsoft.com/office/officeart/2008/layout/HexagonCluster"/>
    <dgm:cxn modelId="{E65C2ED2-7ACC-4C57-9D24-B2FC17C7F0AF}" type="presOf" srcId="{B3460E6A-A850-4670-9A37-8287E19775C6}" destId="{2DC6E940-339C-49C7-9B36-8B9C1D18A8E5}" srcOrd="0" destOrd="0" presId="urn:microsoft.com/office/officeart/2008/layout/HexagonCluster"/>
    <dgm:cxn modelId="{77108EEC-1F79-4775-8546-4B9EACB011F2}" type="presOf" srcId="{621A477C-884F-47A1-A9BC-17025E3627B3}" destId="{816E7786-DB6D-4B12-AAB0-9C31AF578146}" srcOrd="0" destOrd="0" presId="urn:microsoft.com/office/officeart/2008/layout/HexagonCluster"/>
    <dgm:cxn modelId="{0C69F5EF-9DE2-4F76-9EFF-8D9FB53BFB2D}" type="presParOf" srcId="{7743CF11-321B-4DFD-828A-8C795CC0E862}" destId="{117D1FB7-C94C-4808-9412-64130C678059}" srcOrd="0" destOrd="0" presId="urn:microsoft.com/office/officeart/2008/layout/HexagonCluster"/>
    <dgm:cxn modelId="{4256B9C8-8558-430F-8C98-205BA1316EC8}" type="presParOf" srcId="{117D1FB7-C94C-4808-9412-64130C678059}" destId="{3D78D695-47EB-4BA2-B43B-F878A624E78C}" srcOrd="0" destOrd="0" presId="urn:microsoft.com/office/officeart/2008/layout/HexagonCluster"/>
    <dgm:cxn modelId="{3CF0CE09-5A29-4621-B7E0-7CBF7EEC689D}" type="presParOf" srcId="{7743CF11-321B-4DFD-828A-8C795CC0E862}" destId="{DC917FBC-50AE-4C05-9B6F-A5DFB7D7CE06}" srcOrd="1" destOrd="0" presId="urn:microsoft.com/office/officeart/2008/layout/HexagonCluster"/>
    <dgm:cxn modelId="{580650B8-D974-44E6-B45F-80108734B763}" type="presParOf" srcId="{DC917FBC-50AE-4C05-9B6F-A5DFB7D7CE06}" destId="{C925F722-A63D-459B-8FAE-E57CF9819E51}" srcOrd="0" destOrd="0" presId="urn:microsoft.com/office/officeart/2008/layout/HexagonCluster"/>
    <dgm:cxn modelId="{6FD8163D-F879-4B57-8175-DE52D6588564}" type="presParOf" srcId="{7743CF11-321B-4DFD-828A-8C795CC0E862}" destId="{73FCFAEB-7CC3-48CD-9FD2-65F02194872F}" srcOrd="2" destOrd="0" presId="urn:microsoft.com/office/officeart/2008/layout/HexagonCluster"/>
    <dgm:cxn modelId="{565A6BC1-899E-4B58-AC6A-227AF537D93A}" type="presParOf" srcId="{73FCFAEB-7CC3-48CD-9FD2-65F02194872F}" destId="{209721CD-9111-4114-A8F1-F3AF7F5C6890}" srcOrd="0" destOrd="0" presId="urn:microsoft.com/office/officeart/2008/layout/HexagonCluster"/>
    <dgm:cxn modelId="{C1539D34-2612-49D4-ACAF-B96718F79C08}" type="presParOf" srcId="{7743CF11-321B-4DFD-828A-8C795CC0E862}" destId="{DD9D8158-1A6E-444D-BD77-DF06124D2EF2}" srcOrd="3" destOrd="0" presId="urn:microsoft.com/office/officeart/2008/layout/HexagonCluster"/>
    <dgm:cxn modelId="{6F7B9E47-23D7-4086-B97F-068EB07CD0EE}" type="presParOf" srcId="{DD9D8158-1A6E-444D-BD77-DF06124D2EF2}" destId="{BB048658-66A0-4AC9-90E8-6A30FF5EEA58}" srcOrd="0" destOrd="0" presId="urn:microsoft.com/office/officeart/2008/layout/HexagonCluster"/>
    <dgm:cxn modelId="{30187942-6843-45EF-A2AA-803300711144}" type="presParOf" srcId="{7743CF11-321B-4DFD-828A-8C795CC0E862}" destId="{52DE6E1D-E035-4435-8F96-7682421793FC}" srcOrd="4" destOrd="0" presId="urn:microsoft.com/office/officeart/2008/layout/HexagonCluster"/>
    <dgm:cxn modelId="{FCD0FCBB-45A2-4D8A-A9B4-F1F981E2E465}" type="presParOf" srcId="{52DE6E1D-E035-4435-8F96-7682421793FC}" destId="{A5E4759D-4437-4062-9303-B8C28186AB07}" srcOrd="0" destOrd="0" presId="urn:microsoft.com/office/officeart/2008/layout/HexagonCluster"/>
    <dgm:cxn modelId="{8E546C68-7591-41A5-9811-D768C1215856}" type="presParOf" srcId="{7743CF11-321B-4DFD-828A-8C795CC0E862}" destId="{7181BA23-15F0-4C44-AB4A-7B6C4FE5EC95}" srcOrd="5" destOrd="0" presId="urn:microsoft.com/office/officeart/2008/layout/HexagonCluster"/>
    <dgm:cxn modelId="{474AB266-2A9C-4DD7-AEEE-B19C92E41A20}" type="presParOf" srcId="{7181BA23-15F0-4C44-AB4A-7B6C4FE5EC95}" destId="{ED958F3B-1740-4E3A-BDDF-1B6F45DAB22E}" srcOrd="0" destOrd="0" presId="urn:microsoft.com/office/officeart/2008/layout/HexagonCluster"/>
    <dgm:cxn modelId="{2BB2CDF1-FF25-4A88-80D5-CDAAEBA7C42C}" type="presParOf" srcId="{7743CF11-321B-4DFD-828A-8C795CC0E862}" destId="{4E0C907D-3E91-4D6B-B1FA-21BE278F7AE1}" srcOrd="6" destOrd="0" presId="urn:microsoft.com/office/officeart/2008/layout/HexagonCluster"/>
    <dgm:cxn modelId="{6C4EB946-49EE-4C85-96D7-C68A8A39B9C0}" type="presParOf" srcId="{4E0C907D-3E91-4D6B-B1FA-21BE278F7AE1}" destId="{F847EB7D-5493-45BF-85C2-A9C93ABD2C45}" srcOrd="0" destOrd="0" presId="urn:microsoft.com/office/officeart/2008/layout/HexagonCluster"/>
    <dgm:cxn modelId="{B71A54B5-C5CE-441F-985F-A0FDB6FA7E04}" type="presParOf" srcId="{7743CF11-321B-4DFD-828A-8C795CC0E862}" destId="{F19614A6-1F68-49E0-9D8D-8EBDC7A27FF9}" srcOrd="7" destOrd="0" presId="urn:microsoft.com/office/officeart/2008/layout/HexagonCluster"/>
    <dgm:cxn modelId="{EC26C2A3-67D3-4602-A99D-37EF2621A38F}" type="presParOf" srcId="{F19614A6-1F68-49E0-9D8D-8EBDC7A27FF9}" destId="{FDFF080D-4B0C-4A93-9324-AF8EB8FE6831}" srcOrd="0" destOrd="0" presId="urn:microsoft.com/office/officeart/2008/layout/HexagonCluster"/>
    <dgm:cxn modelId="{C95909CE-255E-4973-BD32-9C9D38DA879B}" type="presParOf" srcId="{7743CF11-321B-4DFD-828A-8C795CC0E862}" destId="{E4AE8A83-5483-4017-9C8D-86820FEBAB5B}" srcOrd="8" destOrd="0" presId="urn:microsoft.com/office/officeart/2008/layout/HexagonCluster"/>
    <dgm:cxn modelId="{3536842D-062C-48F3-9561-C5BD9527BCA6}" type="presParOf" srcId="{E4AE8A83-5483-4017-9C8D-86820FEBAB5B}" destId="{816E7786-DB6D-4B12-AAB0-9C31AF578146}" srcOrd="0" destOrd="0" presId="urn:microsoft.com/office/officeart/2008/layout/HexagonCluster"/>
    <dgm:cxn modelId="{6A1E9746-6919-45D6-9BD0-752FA255B247}" type="presParOf" srcId="{7743CF11-321B-4DFD-828A-8C795CC0E862}" destId="{EDE9B942-9C04-4A6D-879F-654FC025315C}" srcOrd="9" destOrd="0" presId="urn:microsoft.com/office/officeart/2008/layout/HexagonCluster"/>
    <dgm:cxn modelId="{6ACAF0B4-34A7-4C7D-9BB9-79E5ABCB482A}" type="presParOf" srcId="{EDE9B942-9C04-4A6D-879F-654FC025315C}" destId="{8E76FD58-A621-4D93-8F91-B269CB0CE987}" srcOrd="0" destOrd="0" presId="urn:microsoft.com/office/officeart/2008/layout/HexagonCluster"/>
    <dgm:cxn modelId="{E5DC1285-C3B3-4AB7-82FA-FFBBF7FC017B}" type="presParOf" srcId="{7743CF11-321B-4DFD-828A-8C795CC0E862}" destId="{5D821D9A-46C7-4197-8486-6FF8268AF709}" srcOrd="10" destOrd="0" presId="urn:microsoft.com/office/officeart/2008/layout/HexagonCluster"/>
    <dgm:cxn modelId="{39381CEB-FE24-4232-9B38-80A9A5943D7E}" type="presParOf" srcId="{5D821D9A-46C7-4197-8486-6FF8268AF709}" destId="{10F38240-33BA-4F4C-8C0B-C64D650E59A1}" srcOrd="0" destOrd="0" presId="urn:microsoft.com/office/officeart/2008/layout/HexagonCluster"/>
    <dgm:cxn modelId="{31B6684F-EF45-4A2A-A5B9-C535C1C4B3CC}" type="presParOf" srcId="{7743CF11-321B-4DFD-828A-8C795CC0E862}" destId="{6D1756AE-D127-4F68-BFD6-576CCC59DC03}" srcOrd="11" destOrd="0" presId="urn:microsoft.com/office/officeart/2008/layout/HexagonCluster"/>
    <dgm:cxn modelId="{D0C0D85A-03B1-42F8-ACA3-98879DC9904F}" type="presParOf" srcId="{6D1756AE-D127-4F68-BFD6-576CCC59DC03}" destId="{886D3DD2-43C1-487B-B63F-D33BC838327D}" srcOrd="0" destOrd="0" presId="urn:microsoft.com/office/officeart/2008/layout/HexagonCluster"/>
    <dgm:cxn modelId="{07DAF1AB-A50F-4CD7-94F5-4D9B8BBF9F24}" type="presParOf" srcId="{7743CF11-321B-4DFD-828A-8C795CC0E862}" destId="{92AA2129-614C-47A8-B90F-2D1F826F9FCC}" srcOrd="12" destOrd="0" presId="urn:microsoft.com/office/officeart/2008/layout/HexagonCluster"/>
    <dgm:cxn modelId="{2275A683-A18A-48AC-9AAC-3B261CF0E2CB}" type="presParOf" srcId="{92AA2129-614C-47A8-B90F-2D1F826F9FCC}" destId="{2DC6E940-339C-49C7-9B36-8B9C1D18A8E5}" srcOrd="0" destOrd="0" presId="urn:microsoft.com/office/officeart/2008/layout/HexagonCluster"/>
    <dgm:cxn modelId="{1C26492F-BE24-412C-8208-09A531A9925B}" type="presParOf" srcId="{7743CF11-321B-4DFD-828A-8C795CC0E862}" destId="{C3A6CC8E-5BBF-4EDF-AE56-42631E46A22F}" srcOrd="13" destOrd="0" presId="urn:microsoft.com/office/officeart/2008/layout/HexagonCluster"/>
    <dgm:cxn modelId="{AA3ED312-B34B-4BD3-9FB7-B99024C741F6}" type="presParOf" srcId="{C3A6CC8E-5BBF-4EDF-AE56-42631E46A22F}" destId="{A26BEFFD-1F37-492D-AAAD-2583F651308B}" srcOrd="0" destOrd="0" presId="urn:microsoft.com/office/officeart/2008/layout/HexagonCluster"/>
    <dgm:cxn modelId="{1069371D-BF2E-4588-BA70-C9D04F1D073C}" type="presParOf" srcId="{7743CF11-321B-4DFD-828A-8C795CC0E862}" destId="{4927070D-5A23-4AE1-A8B5-396D08DB3B81}" srcOrd="14" destOrd="0" presId="urn:microsoft.com/office/officeart/2008/layout/HexagonCluster"/>
    <dgm:cxn modelId="{84899E0A-E2EE-406B-8C41-6C48AB1CD81E}" type="presParOf" srcId="{4927070D-5A23-4AE1-A8B5-396D08DB3B81}" destId="{C3758B91-B877-4916-9799-DAAD1E4E320B}" srcOrd="0" destOrd="0" presId="urn:microsoft.com/office/officeart/2008/layout/HexagonCluster"/>
    <dgm:cxn modelId="{C72F3A50-DFDD-4D6C-A14E-669A8BDA2105}" type="presParOf" srcId="{7743CF11-321B-4DFD-828A-8C795CC0E862}" destId="{65DF0500-6599-496C-9AB0-A01A425A8414}" srcOrd="15" destOrd="0" presId="urn:microsoft.com/office/officeart/2008/layout/HexagonCluster"/>
    <dgm:cxn modelId="{5F2DCA9B-9AD8-4D0B-A38E-2CCAF220395A}" type="presParOf" srcId="{65DF0500-6599-496C-9AB0-A01A425A8414}" destId="{1AA86E2A-7B14-4825-B3F5-83AC07DE948C}"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0E4F54-60B3-4D4F-AF34-8DE890B58F96}" type="doc">
      <dgm:prSet loTypeId="urn:microsoft.com/office/officeart/2005/8/layout/process4" loCatId="list" qsTypeId="urn:microsoft.com/office/officeart/2005/8/quickstyle/simple1" qsCatId="simple" csTypeId="urn:microsoft.com/office/officeart/2005/8/colors/accent2_1" csCatId="accent2" phldr="1"/>
      <dgm:spPr/>
      <dgm:t>
        <a:bodyPr/>
        <a:lstStyle/>
        <a:p>
          <a:endParaRPr lang="zh-CN" altLang="en-US"/>
        </a:p>
      </dgm:t>
    </dgm:pt>
    <dgm:pt modelId="{A7D8EA00-ED8F-423A-8C31-95B658869CB6}">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什么是道德</a:t>
          </a:r>
        </a:p>
      </dgm:t>
    </dgm:pt>
    <dgm:pt modelId="{3EA9A126-45CD-4278-BB38-D450C4D701E9}" type="parTrans" cxnId="{0F9778E1-445D-498E-8A5D-D4F7C20F09BF}">
      <dgm:prSet/>
      <dgm:spPr/>
      <dgm:t>
        <a:bodyPr/>
        <a:lstStyle/>
        <a:p>
          <a:endParaRPr lang="zh-CN" altLang="en-US"/>
        </a:p>
      </dgm:t>
    </dgm:pt>
    <dgm:pt modelId="{FB4BB861-8253-4679-B875-C42DB51BCB88}" type="sibTrans" cxnId="{0F9778E1-445D-498E-8A5D-D4F7C20F09BF}">
      <dgm:prSet/>
      <dgm:spPr/>
      <dgm:t>
        <a:bodyPr/>
        <a:lstStyle/>
        <a:p>
          <a:endParaRPr lang="zh-CN" altLang="en-US"/>
        </a:p>
      </dgm:t>
    </dgm:pt>
    <dgm:pt modelId="{C38C0538-B4CC-4E6A-B117-5A97ED75A704}">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道德的功能与作用</a:t>
          </a:r>
        </a:p>
      </dgm:t>
    </dgm:pt>
    <dgm:pt modelId="{F99CE0AF-5F07-4F8B-B48C-6CF03A6C745F}" type="parTrans" cxnId="{B2E99B09-95EA-42FB-97A1-2307E37F3467}">
      <dgm:prSet/>
      <dgm:spPr/>
      <dgm:t>
        <a:bodyPr/>
        <a:lstStyle/>
        <a:p>
          <a:endParaRPr lang="zh-CN" altLang="en-US"/>
        </a:p>
      </dgm:t>
    </dgm:pt>
    <dgm:pt modelId="{6C616C2E-4729-4154-ADDE-07881B3C66D4}" type="sibTrans" cxnId="{B2E99B09-95EA-42FB-97A1-2307E37F3467}">
      <dgm:prSet/>
      <dgm:spPr/>
      <dgm:t>
        <a:bodyPr/>
        <a:lstStyle/>
        <a:p>
          <a:endParaRPr lang="zh-CN" altLang="en-US"/>
        </a:p>
      </dgm:t>
    </dgm:pt>
    <dgm:pt modelId="{959BD409-0485-4702-8430-96F33831DB09}">
      <dgm:prSet custT="1"/>
      <dgm:spPr>
        <a:ln>
          <a:solidFill>
            <a:schemeClr val="bg2"/>
          </a:solidFill>
        </a:ln>
      </dgm:spPr>
      <dgm:t>
        <a:bodyPr/>
        <a:lstStyle/>
        <a:p>
          <a:pPr algn="l"/>
          <a:r>
            <a:rPr lang="zh-CN" altLang="en-US" sz="2400" b="0" dirty="0">
              <a:latin typeface="微软雅黑" panose="020B0503020204020204" pitchFamily="34" charset="-122"/>
              <a:ea typeface="微软雅黑" panose="020B0503020204020204" pitchFamily="34" charset="-122"/>
            </a:rPr>
            <a:t>          道德的变化发展</a:t>
          </a:r>
        </a:p>
      </dgm:t>
    </dgm:pt>
    <dgm:pt modelId="{63531838-C8EE-454E-BC0D-BE6C037259C7}" type="parTrans" cxnId="{79D6305B-DA2E-4E79-A147-8835029CB4FF}">
      <dgm:prSet/>
      <dgm:spPr/>
      <dgm:t>
        <a:bodyPr/>
        <a:lstStyle/>
        <a:p>
          <a:endParaRPr lang="zh-CN" altLang="en-US"/>
        </a:p>
      </dgm:t>
    </dgm:pt>
    <dgm:pt modelId="{72A581A4-C1CB-4F42-B05C-82BE984AAB76}" type="sibTrans" cxnId="{79D6305B-DA2E-4E79-A147-8835029CB4FF}">
      <dgm:prSet/>
      <dgm:spPr/>
      <dgm:t>
        <a:bodyPr/>
        <a:lstStyle/>
        <a:p>
          <a:endParaRPr lang="zh-CN" altLang="en-US"/>
        </a:p>
      </dgm:t>
    </dgm:pt>
    <dgm:pt modelId="{1A30E14A-67AE-4C66-9A8E-0BC45C645A76}" type="pres">
      <dgm:prSet presAssocID="{980E4F54-60B3-4D4F-AF34-8DE890B58F96}" presName="Name0" presStyleCnt="0">
        <dgm:presLayoutVars>
          <dgm:dir/>
          <dgm:animLvl val="lvl"/>
          <dgm:resizeHandles val="exact"/>
        </dgm:presLayoutVars>
      </dgm:prSet>
      <dgm:spPr/>
    </dgm:pt>
    <dgm:pt modelId="{5BB02630-BFEA-41A3-AABF-4FED59A6B12A}" type="pres">
      <dgm:prSet presAssocID="{959BD409-0485-4702-8430-96F33831DB09}" presName="boxAndChildren" presStyleCnt="0"/>
      <dgm:spPr/>
    </dgm:pt>
    <dgm:pt modelId="{A2BB1162-7195-4910-909F-7C812DCD0AF9}" type="pres">
      <dgm:prSet presAssocID="{959BD409-0485-4702-8430-96F33831DB09}" presName="parentTextBox" presStyleLbl="node1" presStyleIdx="0" presStyleCnt="3"/>
      <dgm:spPr/>
    </dgm:pt>
    <dgm:pt modelId="{C81DEF2D-FCC4-4150-9F1B-24E5E9C1E478}" type="pres">
      <dgm:prSet presAssocID="{6C616C2E-4729-4154-ADDE-07881B3C66D4}" presName="sp" presStyleCnt="0"/>
      <dgm:spPr/>
    </dgm:pt>
    <dgm:pt modelId="{378F29E0-48DC-4048-A797-056C9FE2673D}" type="pres">
      <dgm:prSet presAssocID="{C38C0538-B4CC-4E6A-B117-5A97ED75A704}" presName="arrowAndChildren" presStyleCnt="0"/>
      <dgm:spPr/>
    </dgm:pt>
    <dgm:pt modelId="{B7BA3EB7-1E02-4078-BDE0-CD046CD82220}" type="pres">
      <dgm:prSet presAssocID="{C38C0538-B4CC-4E6A-B117-5A97ED75A704}" presName="parentTextArrow" presStyleLbl="node1" presStyleIdx="1" presStyleCnt="3"/>
      <dgm:spPr/>
    </dgm:pt>
    <dgm:pt modelId="{8AF8D404-8BBB-4FA4-90E0-B30CCF4EC75D}" type="pres">
      <dgm:prSet presAssocID="{FB4BB861-8253-4679-B875-C42DB51BCB88}" presName="sp" presStyleCnt="0"/>
      <dgm:spPr/>
    </dgm:pt>
    <dgm:pt modelId="{FB56846D-23BB-47A0-9D33-B327EB36CA4A}" type="pres">
      <dgm:prSet presAssocID="{A7D8EA00-ED8F-423A-8C31-95B658869CB6}" presName="arrowAndChildren" presStyleCnt="0"/>
      <dgm:spPr/>
    </dgm:pt>
    <dgm:pt modelId="{D775D806-4C9A-4B69-9F1D-07590CD24414}" type="pres">
      <dgm:prSet presAssocID="{A7D8EA00-ED8F-423A-8C31-95B658869CB6}" presName="parentTextArrow" presStyleLbl="node1" presStyleIdx="2" presStyleCnt="3" custLinFactNeighborX="750" custLinFactNeighborY="-3458"/>
      <dgm:spPr/>
    </dgm:pt>
  </dgm:ptLst>
  <dgm:cxnLst>
    <dgm:cxn modelId="{B2E99B09-95EA-42FB-97A1-2307E37F3467}" srcId="{980E4F54-60B3-4D4F-AF34-8DE890B58F96}" destId="{C38C0538-B4CC-4E6A-B117-5A97ED75A704}" srcOrd="1" destOrd="0" parTransId="{F99CE0AF-5F07-4F8B-B48C-6CF03A6C745F}" sibTransId="{6C616C2E-4729-4154-ADDE-07881B3C66D4}"/>
    <dgm:cxn modelId="{79D6305B-DA2E-4E79-A147-8835029CB4FF}" srcId="{980E4F54-60B3-4D4F-AF34-8DE890B58F96}" destId="{959BD409-0485-4702-8430-96F33831DB09}" srcOrd="2" destOrd="0" parTransId="{63531838-C8EE-454E-BC0D-BE6C037259C7}" sibTransId="{72A581A4-C1CB-4F42-B05C-82BE984AAB76}"/>
    <dgm:cxn modelId="{8198905D-D26B-42FE-888C-E96CB328A8CF}" type="presOf" srcId="{980E4F54-60B3-4D4F-AF34-8DE890B58F96}" destId="{1A30E14A-67AE-4C66-9A8E-0BC45C645A76}" srcOrd="0" destOrd="0" presId="urn:microsoft.com/office/officeart/2005/8/layout/process4"/>
    <dgm:cxn modelId="{EC0D0B66-08B7-4CA5-926E-75C385C3F1E0}" type="presOf" srcId="{A7D8EA00-ED8F-423A-8C31-95B658869CB6}" destId="{D775D806-4C9A-4B69-9F1D-07590CD24414}" srcOrd="0" destOrd="0" presId="urn:microsoft.com/office/officeart/2005/8/layout/process4"/>
    <dgm:cxn modelId="{863C844B-0587-41AB-8065-2FCF003E31BC}" type="presOf" srcId="{C38C0538-B4CC-4E6A-B117-5A97ED75A704}" destId="{B7BA3EB7-1E02-4078-BDE0-CD046CD82220}" srcOrd="0" destOrd="0" presId="urn:microsoft.com/office/officeart/2005/8/layout/process4"/>
    <dgm:cxn modelId="{2B4DB777-320A-4B39-B19F-6027580D41DB}" type="presOf" srcId="{959BD409-0485-4702-8430-96F33831DB09}" destId="{A2BB1162-7195-4910-909F-7C812DCD0AF9}" srcOrd="0" destOrd="0" presId="urn:microsoft.com/office/officeart/2005/8/layout/process4"/>
    <dgm:cxn modelId="{0F9778E1-445D-498E-8A5D-D4F7C20F09BF}" srcId="{980E4F54-60B3-4D4F-AF34-8DE890B58F96}" destId="{A7D8EA00-ED8F-423A-8C31-95B658869CB6}" srcOrd="0" destOrd="0" parTransId="{3EA9A126-45CD-4278-BB38-D450C4D701E9}" sibTransId="{FB4BB861-8253-4679-B875-C42DB51BCB88}"/>
    <dgm:cxn modelId="{949C6AA2-4A26-4635-8080-254F2C76C9AE}" type="presParOf" srcId="{1A30E14A-67AE-4C66-9A8E-0BC45C645A76}" destId="{5BB02630-BFEA-41A3-AABF-4FED59A6B12A}" srcOrd="0" destOrd="0" presId="urn:microsoft.com/office/officeart/2005/8/layout/process4"/>
    <dgm:cxn modelId="{D4DB1E2B-4B21-4B2C-B376-5E71CEA190DF}" type="presParOf" srcId="{5BB02630-BFEA-41A3-AABF-4FED59A6B12A}" destId="{A2BB1162-7195-4910-909F-7C812DCD0AF9}" srcOrd="0" destOrd="0" presId="urn:microsoft.com/office/officeart/2005/8/layout/process4"/>
    <dgm:cxn modelId="{4E892103-8CB0-4F36-AC81-3D1B85659075}" type="presParOf" srcId="{1A30E14A-67AE-4C66-9A8E-0BC45C645A76}" destId="{C81DEF2D-FCC4-4150-9F1B-24E5E9C1E478}" srcOrd="1" destOrd="0" presId="urn:microsoft.com/office/officeart/2005/8/layout/process4"/>
    <dgm:cxn modelId="{29A70C89-AE1C-43C5-BA3B-A39BC651E26E}" type="presParOf" srcId="{1A30E14A-67AE-4C66-9A8E-0BC45C645A76}" destId="{378F29E0-48DC-4048-A797-056C9FE2673D}" srcOrd="2" destOrd="0" presId="urn:microsoft.com/office/officeart/2005/8/layout/process4"/>
    <dgm:cxn modelId="{F05613EE-2CF4-4B19-B6A1-A058E8987277}" type="presParOf" srcId="{378F29E0-48DC-4048-A797-056C9FE2673D}" destId="{B7BA3EB7-1E02-4078-BDE0-CD046CD82220}" srcOrd="0" destOrd="0" presId="urn:microsoft.com/office/officeart/2005/8/layout/process4"/>
    <dgm:cxn modelId="{F226D447-7552-42CD-9473-C1A6CB812C90}" type="presParOf" srcId="{1A30E14A-67AE-4C66-9A8E-0BC45C645A76}" destId="{8AF8D404-8BBB-4FA4-90E0-B30CCF4EC75D}" srcOrd="3" destOrd="0" presId="urn:microsoft.com/office/officeart/2005/8/layout/process4"/>
    <dgm:cxn modelId="{0D2AC37F-1DDB-406F-924C-2863550145D4}" type="presParOf" srcId="{1A30E14A-67AE-4C66-9A8E-0BC45C645A76}" destId="{FB56846D-23BB-47A0-9D33-B327EB36CA4A}" srcOrd="4" destOrd="0" presId="urn:microsoft.com/office/officeart/2005/8/layout/process4"/>
    <dgm:cxn modelId="{6DE8840F-77C0-4471-B85D-D314B1F44EC7}" type="presParOf" srcId="{FB56846D-23BB-47A0-9D33-B327EB36CA4A}" destId="{D775D806-4C9A-4B69-9F1D-07590CD24414}"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54C6E3-9B0B-453F-AEF1-E594503ECD2E}" type="doc">
      <dgm:prSet loTypeId="urn:microsoft.com/office/officeart/2009/layout/ReverseList" loCatId="relationship" qsTypeId="urn:microsoft.com/office/officeart/2005/8/quickstyle/simple1" qsCatId="simple" csTypeId="urn:microsoft.com/office/officeart/2005/8/colors/accent1_2" csCatId="accent1" phldr="1"/>
      <dgm:spPr/>
      <dgm:t>
        <a:bodyPr/>
        <a:lstStyle/>
        <a:p>
          <a:endParaRPr lang="zh-CN" altLang="en-US"/>
        </a:p>
      </dgm:t>
    </dgm:pt>
    <dgm:pt modelId="{B5489B2F-405F-43C1-9879-B67B37F8B416}">
      <dgm:prSet custT="1"/>
      <dgm:spPr>
        <a:solidFill>
          <a:srgbClr val="FFC000"/>
        </a:solidFill>
        <a:ln>
          <a:solidFill>
            <a:schemeClr val="bg1">
              <a:lumMod val="75000"/>
            </a:schemeClr>
          </a:solidFill>
        </a:ln>
      </dgm:spPr>
      <dgm:t>
        <a:bodyPr/>
        <a:lstStyle/>
        <a:p>
          <a:pPr rtl="0">
            <a:lnSpc>
              <a:spcPts val="2000"/>
            </a:lnSpc>
          </a:pPr>
          <a:r>
            <a:rPr lang="zh-CN" sz="1600" b="0" dirty="0">
              <a:latin typeface="微软雅黑" panose="020B0503020204020204" pitchFamily="34" charset="-122"/>
              <a:ea typeface="微软雅黑" panose="020B0503020204020204" pitchFamily="34" charset="-122"/>
            </a:rPr>
            <a:t>中国古代“道”与“德”表示不同的意思。“道” 指道路，后引申为原则、规范、规律、道理等，指事物运动变化的规律或人们必须遵循的社会行为的准则、规矩、规范。 “德” 指遵循这种“道”</a:t>
          </a:r>
          <a:r>
            <a:rPr lang="en-US" sz="1600" b="0" dirty="0">
              <a:latin typeface="微软雅黑" panose="020B0503020204020204" pitchFamily="34" charset="-122"/>
              <a:ea typeface="微软雅黑" panose="020B0503020204020204" pitchFamily="34" charset="-122"/>
            </a:rPr>
            <a:t>,</a:t>
          </a:r>
          <a:r>
            <a:rPr lang="zh-CN" sz="1600" b="0" dirty="0">
              <a:latin typeface="微软雅黑" panose="020B0503020204020204" pitchFamily="34" charset="-122"/>
              <a:ea typeface="微软雅黑" panose="020B0503020204020204" pitchFamily="34" charset="-122"/>
            </a:rPr>
            <a:t>通”得”。 荀子在</a:t>
          </a:r>
          <a:r>
            <a:rPr lang="en-US" sz="1600" b="0" dirty="0">
              <a:latin typeface="微软雅黑" panose="020B0503020204020204" pitchFamily="34" charset="-122"/>
              <a:ea typeface="微软雅黑" panose="020B0503020204020204" pitchFamily="34" charset="-122"/>
            </a:rPr>
            <a:t>《</a:t>
          </a:r>
          <a:r>
            <a:rPr lang="zh-CN" sz="1600" b="0" dirty="0">
              <a:latin typeface="微软雅黑" panose="020B0503020204020204" pitchFamily="34" charset="-122"/>
              <a:ea typeface="微软雅黑" panose="020B0503020204020204" pitchFamily="34" charset="-122"/>
            </a:rPr>
            <a:t>劝学</a:t>
          </a:r>
          <a:r>
            <a:rPr lang="en-US" sz="1600" b="0" dirty="0">
              <a:latin typeface="微软雅黑" panose="020B0503020204020204" pitchFamily="34" charset="-122"/>
              <a:ea typeface="微软雅黑" panose="020B0503020204020204" pitchFamily="34" charset="-122"/>
            </a:rPr>
            <a:t>》</a:t>
          </a:r>
          <a:r>
            <a:rPr lang="zh-CN" sz="1600" b="0" dirty="0">
              <a:latin typeface="微软雅黑" panose="020B0503020204020204" pitchFamily="34" charset="-122"/>
              <a:ea typeface="微软雅黑" panose="020B0503020204020204" pitchFamily="34" charset="-122"/>
            </a:rPr>
            <a:t>中最早把开始把“道”与“德”联用 ：“故学至乎礼而止矣，夫是之谓道德之极。”</a:t>
          </a:r>
        </a:p>
      </dgm:t>
    </dgm:pt>
    <dgm:pt modelId="{2F99C098-129A-4DA7-91EE-BF8769E6875E}" type="parTrans" cxnId="{21F36A23-4238-418B-B066-8F59449C211D}">
      <dgm:prSet/>
      <dgm:spPr/>
      <dgm:t>
        <a:bodyPr/>
        <a:lstStyle/>
        <a:p>
          <a:endParaRPr lang="zh-CN" altLang="en-US"/>
        </a:p>
      </dgm:t>
    </dgm:pt>
    <dgm:pt modelId="{438473E5-9F8E-4BCF-8748-D93582FB2F2C}" type="sibTrans" cxnId="{21F36A23-4238-418B-B066-8F59449C211D}">
      <dgm:prSet/>
      <dgm:spPr/>
      <dgm:t>
        <a:bodyPr/>
        <a:lstStyle/>
        <a:p>
          <a:endParaRPr lang="zh-CN" altLang="en-US"/>
        </a:p>
      </dgm:t>
    </dgm:pt>
    <dgm:pt modelId="{596D3750-E5D6-463B-8D86-0947BDE47F0F}">
      <dgm:prSet/>
      <dgm:spPr/>
      <dgm:t>
        <a:bodyPr/>
        <a:lstStyle/>
        <a:p>
          <a:pPr rtl="0"/>
          <a:endParaRPr lang="zh-CN"/>
        </a:p>
      </dgm:t>
    </dgm:pt>
    <dgm:pt modelId="{1F41BC83-3914-44CE-B611-8F981C35534B}" type="parTrans" cxnId="{944B4848-477D-48A8-98D8-8F9F2437362D}">
      <dgm:prSet/>
      <dgm:spPr/>
      <dgm:t>
        <a:bodyPr/>
        <a:lstStyle/>
        <a:p>
          <a:endParaRPr lang="zh-CN" altLang="en-US"/>
        </a:p>
      </dgm:t>
    </dgm:pt>
    <dgm:pt modelId="{42184A30-D406-4C20-92EF-3419821EB44A}" type="sibTrans" cxnId="{944B4848-477D-48A8-98D8-8F9F2437362D}">
      <dgm:prSet/>
      <dgm:spPr/>
      <dgm:t>
        <a:bodyPr/>
        <a:lstStyle/>
        <a:p>
          <a:endParaRPr lang="zh-CN" altLang="en-US"/>
        </a:p>
      </dgm:t>
    </dgm:pt>
    <dgm:pt modelId="{A692CA42-2998-4FCA-88A8-B8D7B750947E}">
      <dgm:prSet custT="1"/>
      <dgm:spPr>
        <a:solidFill>
          <a:srgbClr val="FFC000"/>
        </a:solidFill>
        <a:ln>
          <a:solidFill>
            <a:schemeClr val="bg1">
              <a:lumMod val="75000"/>
            </a:schemeClr>
          </a:solidFill>
        </a:ln>
      </dgm:spPr>
      <dgm:t>
        <a:bodyPr/>
        <a:lstStyle/>
        <a:p>
          <a:pPr rtl="0"/>
          <a:r>
            <a:rPr lang="zh-CN" sz="1600" b="0" dirty="0">
              <a:latin typeface="微软雅黑" panose="020B0503020204020204" pitchFamily="34" charset="-122"/>
              <a:ea typeface="微软雅黑" panose="020B0503020204020204" pitchFamily="34" charset="-122"/>
            </a:rPr>
            <a:t>西方文化中“道德”一词最早源于拉丁语“</a:t>
          </a:r>
          <a:r>
            <a:rPr lang="en-US" sz="1600" b="0" dirty="0" err="1">
              <a:latin typeface="微软雅黑" panose="020B0503020204020204" pitchFamily="34" charset="-122"/>
              <a:ea typeface="微软雅黑" panose="020B0503020204020204" pitchFamily="34" charset="-122"/>
            </a:rPr>
            <a:t>moralis</a:t>
          </a:r>
          <a:r>
            <a:rPr lang="en-US" sz="1600" b="0" dirty="0">
              <a:latin typeface="微软雅黑" panose="020B0503020204020204" pitchFamily="34" charset="-122"/>
              <a:ea typeface="微软雅黑" panose="020B0503020204020204" pitchFamily="34" charset="-122"/>
            </a:rPr>
            <a:t>”</a:t>
          </a:r>
          <a:r>
            <a:rPr lang="zh-CN" sz="1600" b="0" dirty="0">
              <a:latin typeface="微软雅黑" panose="020B0503020204020204" pitchFamily="34" charset="-122"/>
              <a:ea typeface="微软雅黑" panose="020B0503020204020204" pitchFamily="34" charset="-122"/>
            </a:rPr>
            <a:t>，其原意是风俗习惯、性格的意思，以后逐步引申为原则规范、行为品质、善恶评价等方面的意思。</a:t>
          </a:r>
        </a:p>
      </dgm:t>
    </dgm:pt>
    <dgm:pt modelId="{3DD73AFE-BA0A-48C5-ADA1-6A60C4D701C3}" type="parTrans" cxnId="{B9FE9B75-8EB5-416E-92D5-8D3C2FC21C4B}">
      <dgm:prSet/>
      <dgm:spPr/>
      <dgm:t>
        <a:bodyPr/>
        <a:lstStyle/>
        <a:p>
          <a:endParaRPr lang="zh-CN" altLang="en-US"/>
        </a:p>
      </dgm:t>
    </dgm:pt>
    <dgm:pt modelId="{F55AB80C-A760-4F78-9F42-0D6A719351C5}" type="sibTrans" cxnId="{B9FE9B75-8EB5-416E-92D5-8D3C2FC21C4B}">
      <dgm:prSet/>
      <dgm:spPr/>
      <dgm:t>
        <a:bodyPr/>
        <a:lstStyle/>
        <a:p>
          <a:endParaRPr lang="zh-CN" altLang="en-US"/>
        </a:p>
      </dgm:t>
    </dgm:pt>
    <dgm:pt modelId="{36013D54-92F1-4B53-97B8-0ABACE4DA7F4}" type="pres">
      <dgm:prSet presAssocID="{DA54C6E3-9B0B-453F-AEF1-E594503ECD2E}" presName="Name0" presStyleCnt="0">
        <dgm:presLayoutVars>
          <dgm:chMax val="2"/>
          <dgm:chPref val="2"/>
          <dgm:animLvl val="lvl"/>
        </dgm:presLayoutVars>
      </dgm:prSet>
      <dgm:spPr/>
    </dgm:pt>
    <dgm:pt modelId="{6B352D72-C61F-4459-90BD-80B18D240E27}" type="pres">
      <dgm:prSet presAssocID="{DA54C6E3-9B0B-453F-AEF1-E594503ECD2E}" presName="LeftText" presStyleLbl="revTx" presStyleIdx="0" presStyleCnt="0">
        <dgm:presLayoutVars>
          <dgm:bulletEnabled val="1"/>
        </dgm:presLayoutVars>
      </dgm:prSet>
      <dgm:spPr/>
    </dgm:pt>
    <dgm:pt modelId="{95B934DB-94EF-4889-9AFE-F460570C2D3E}" type="pres">
      <dgm:prSet presAssocID="{DA54C6E3-9B0B-453F-AEF1-E594503ECD2E}" presName="LeftNode" presStyleLbl="bgImgPlace1" presStyleIdx="0" presStyleCnt="2" custScaleX="176582" custLinFactNeighborX="-53811" custLinFactNeighborY="78">
        <dgm:presLayoutVars>
          <dgm:chMax val="2"/>
          <dgm:chPref val="2"/>
        </dgm:presLayoutVars>
      </dgm:prSet>
      <dgm:spPr/>
    </dgm:pt>
    <dgm:pt modelId="{36EFA3E6-D724-4BD0-9F3E-6B185651B5BD}" type="pres">
      <dgm:prSet presAssocID="{DA54C6E3-9B0B-453F-AEF1-E594503ECD2E}" presName="RightText" presStyleLbl="revTx" presStyleIdx="0" presStyleCnt="0">
        <dgm:presLayoutVars>
          <dgm:bulletEnabled val="1"/>
        </dgm:presLayoutVars>
      </dgm:prSet>
      <dgm:spPr/>
    </dgm:pt>
    <dgm:pt modelId="{B7BC5DDE-B922-42BD-9980-0D48B0CB96FD}" type="pres">
      <dgm:prSet presAssocID="{DA54C6E3-9B0B-453F-AEF1-E594503ECD2E}" presName="RightNode" presStyleLbl="bgImgPlace1" presStyleIdx="1" presStyleCnt="2" custScaleX="174081" custLinFactNeighborX="41743" custLinFactNeighborY="-8">
        <dgm:presLayoutVars>
          <dgm:chMax val="0"/>
          <dgm:chPref val="0"/>
        </dgm:presLayoutVars>
      </dgm:prSet>
      <dgm:spPr/>
    </dgm:pt>
    <dgm:pt modelId="{BCC1CB42-59B0-4400-8E25-A642E15CCF41}" type="pres">
      <dgm:prSet presAssocID="{DA54C6E3-9B0B-453F-AEF1-E594503ECD2E}" presName="TopArrow" presStyleLbl="node1" presStyleIdx="0" presStyleCnt="2" custLinFactNeighborX="-1699" custLinFactNeighborY="-8812"/>
      <dgm:spPr>
        <a:solidFill>
          <a:srgbClr val="CCFF33"/>
        </a:solidFill>
      </dgm:spPr>
    </dgm:pt>
    <dgm:pt modelId="{679F17D0-8E10-4FFB-8AF0-64E30640CF14}" type="pres">
      <dgm:prSet presAssocID="{DA54C6E3-9B0B-453F-AEF1-E594503ECD2E}" presName="BottomArrow" presStyleLbl="node1" presStyleIdx="1" presStyleCnt="2" custLinFactNeighborX="2170" custLinFactNeighborY="9147"/>
      <dgm:spPr>
        <a:solidFill>
          <a:srgbClr val="CCFF33"/>
        </a:solidFill>
      </dgm:spPr>
    </dgm:pt>
  </dgm:ptLst>
  <dgm:cxnLst>
    <dgm:cxn modelId="{3E60F80A-9C48-439A-A80F-66CC60382153}" type="presOf" srcId="{B5489B2F-405F-43C1-9879-B67B37F8B416}" destId="{6B352D72-C61F-4459-90BD-80B18D240E27}" srcOrd="0" destOrd="0" presId="urn:microsoft.com/office/officeart/2009/layout/ReverseList"/>
    <dgm:cxn modelId="{21F36A23-4238-418B-B066-8F59449C211D}" srcId="{DA54C6E3-9B0B-453F-AEF1-E594503ECD2E}" destId="{B5489B2F-405F-43C1-9879-B67B37F8B416}" srcOrd="0" destOrd="0" parTransId="{2F99C098-129A-4DA7-91EE-BF8769E6875E}" sibTransId="{438473E5-9F8E-4BCF-8748-D93582FB2F2C}"/>
    <dgm:cxn modelId="{944B4848-477D-48A8-98D8-8F9F2437362D}" srcId="{DA54C6E3-9B0B-453F-AEF1-E594503ECD2E}" destId="{596D3750-E5D6-463B-8D86-0947BDE47F0F}" srcOrd="2" destOrd="0" parTransId="{1F41BC83-3914-44CE-B611-8F981C35534B}" sibTransId="{42184A30-D406-4C20-92EF-3419821EB44A}"/>
    <dgm:cxn modelId="{C645E54D-8220-4CA4-B110-2F1E507C601B}" type="presOf" srcId="{A692CA42-2998-4FCA-88A8-B8D7B750947E}" destId="{B7BC5DDE-B922-42BD-9980-0D48B0CB96FD}" srcOrd="1" destOrd="0" presId="urn:microsoft.com/office/officeart/2009/layout/ReverseList"/>
    <dgm:cxn modelId="{B9FE9B75-8EB5-416E-92D5-8D3C2FC21C4B}" srcId="{DA54C6E3-9B0B-453F-AEF1-E594503ECD2E}" destId="{A692CA42-2998-4FCA-88A8-B8D7B750947E}" srcOrd="1" destOrd="0" parTransId="{3DD73AFE-BA0A-48C5-ADA1-6A60C4D701C3}" sibTransId="{F55AB80C-A760-4F78-9F42-0D6A719351C5}"/>
    <dgm:cxn modelId="{5429D756-30BF-44EF-8E48-03463DB7ED02}" type="presOf" srcId="{DA54C6E3-9B0B-453F-AEF1-E594503ECD2E}" destId="{36013D54-92F1-4B53-97B8-0ABACE4DA7F4}" srcOrd="0" destOrd="0" presId="urn:microsoft.com/office/officeart/2009/layout/ReverseList"/>
    <dgm:cxn modelId="{80F4AD7B-0F4D-4D54-9AC5-3165D222E857}" type="presOf" srcId="{A692CA42-2998-4FCA-88A8-B8D7B750947E}" destId="{36EFA3E6-D724-4BD0-9F3E-6B185651B5BD}" srcOrd="0" destOrd="0" presId="urn:microsoft.com/office/officeart/2009/layout/ReverseList"/>
    <dgm:cxn modelId="{07100FBF-0117-4FE0-B3EB-78E577727125}" type="presOf" srcId="{B5489B2F-405F-43C1-9879-B67B37F8B416}" destId="{95B934DB-94EF-4889-9AFE-F460570C2D3E}" srcOrd="1" destOrd="0" presId="urn:microsoft.com/office/officeart/2009/layout/ReverseList"/>
    <dgm:cxn modelId="{F85530D3-FB45-4CD1-83D0-E32B86B44D6B}" type="presParOf" srcId="{36013D54-92F1-4B53-97B8-0ABACE4DA7F4}" destId="{6B352D72-C61F-4459-90BD-80B18D240E27}" srcOrd="0" destOrd="0" presId="urn:microsoft.com/office/officeart/2009/layout/ReverseList"/>
    <dgm:cxn modelId="{62DF99C6-93FB-4A4B-A0C9-47FB640A4DBF}" type="presParOf" srcId="{36013D54-92F1-4B53-97B8-0ABACE4DA7F4}" destId="{95B934DB-94EF-4889-9AFE-F460570C2D3E}" srcOrd="1" destOrd="0" presId="urn:microsoft.com/office/officeart/2009/layout/ReverseList"/>
    <dgm:cxn modelId="{6371A566-EBB4-46E6-BBE4-74B51EDE77F2}" type="presParOf" srcId="{36013D54-92F1-4B53-97B8-0ABACE4DA7F4}" destId="{36EFA3E6-D724-4BD0-9F3E-6B185651B5BD}" srcOrd="2" destOrd="0" presId="urn:microsoft.com/office/officeart/2009/layout/ReverseList"/>
    <dgm:cxn modelId="{8290E493-C89F-40FD-AFE6-CA7EE7C829F9}" type="presParOf" srcId="{36013D54-92F1-4B53-97B8-0ABACE4DA7F4}" destId="{B7BC5DDE-B922-42BD-9980-0D48B0CB96FD}" srcOrd="3" destOrd="0" presId="urn:microsoft.com/office/officeart/2009/layout/ReverseList"/>
    <dgm:cxn modelId="{5A25D397-14ED-46DA-8454-00B470FD4FA4}" type="presParOf" srcId="{36013D54-92F1-4B53-97B8-0ABACE4DA7F4}" destId="{BCC1CB42-59B0-4400-8E25-A642E15CCF41}" srcOrd="4" destOrd="0" presId="urn:microsoft.com/office/officeart/2009/layout/ReverseList"/>
    <dgm:cxn modelId="{9AEBF1C1-66A3-4183-984F-D36D07F4022E}" type="presParOf" srcId="{36013D54-92F1-4B53-97B8-0ABACE4DA7F4}" destId="{679F17D0-8E10-4FFB-8AF0-64E30640CF14}"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75E70A-1809-4761-BF51-4FD3D5F0DD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5312CF7-C3FB-431D-85FC-C7705027DAFF}">
      <dgm:prSet/>
      <dgm:spPr>
        <a:solidFill>
          <a:srgbClr val="92D050"/>
        </a:solidFill>
      </dgm:spPr>
      <dgm:t>
        <a:bodyPr/>
        <a:lstStyle/>
        <a:p>
          <a:pPr rtl="0"/>
          <a:r>
            <a:rPr lang="zh-CN" b="0" dirty="0">
              <a:solidFill>
                <a:schemeClr val="tx1"/>
              </a:solidFill>
              <a:latin typeface="微软雅黑" panose="020B0503020204020204" pitchFamily="34" charset="-122"/>
              <a:ea typeface="微软雅黑" panose="020B0503020204020204" pitchFamily="34" charset="-122"/>
            </a:rPr>
            <a:t>离开人的社会实践、人的生活、人类的历史发展来思考道德的起源和基础。</a:t>
          </a:r>
        </a:p>
      </dgm:t>
    </dgm:pt>
    <dgm:pt modelId="{A1C0BDC9-D061-4A74-9CF6-4D58A56592B0}" type="parTrans" cxnId="{BEFB1F5A-48DD-4F49-9E46-F7965917A2EF}">
      <dgm:prSet/>
      <dgm:spPr/>
      <dgm:t>
        <a:bodyPr/>
        <a:lstStyle/>
        <a:p>
          <a:endParaRPr lang="zh-CN" altLang="en-US"/>
        </a:p>
      </dgm:t>
    </dgm:pt>
    <dgm:pt modelId="{F0CA990A-6E0B-4FAC-87F2-C52132928D30}" type="sibTrans" cxnId="{BEFB1F5A-48DD-4F49-9E46-F7965917A2EF}">
      <dgm:prSet/>
      <dgm:spPr/>
      <dgm:t>
        <a:bodyPr/>
        <a:lstStyle/>
        <a:p>
          <a:endParaRPr lang="zh-CN" altLang="en-US"/>
        </a:p>
      </dgm:t>
    </dgm:pt>
    <dgm:pt modelId="{C7CEEBE9-4B79-4765-B2E2-806B94346F8E}">
      <dgm:prSet/>
      <dgm:spPr>
        <a:solidFill>
          <a:srgbClr val="92D050"/>
        </a:solidFill>
      </dgm:spPr>
      <dgm:t>
        <a:bodyPr/>
        <a:lstStyle/>
        <a:p>
          <a:pPr rtl="0"/>
          <a:r>
            <a:rPr lang="zh-CN" b="0" dirty="0">
              <a:solidFill>
                <a:schemeClr val="tx1"/>
              </a:solidFill>
              <a:latin typeface="微软雅黑" panose="020B0503020204020204" pitchFamily="34" charset="-122"/>
              <a:ea typeface="微软雅黑" panose="020B0503020204020204" pitchFamily="34" charset="-122"/>
            </a:rPr>
            <a:t>把道德说成是外在强加于人的强制性的规约。</a:t>
          </a:r>
        </a:p>
      </dgm:t>
    </dgm:pt>
    <dgm:pt modelId="{D09210C8-050B-437C-A3C7-2104BCA0D571}" type="parTrans" cxnId="{12431DB0-F8A8-40D0-940F-EAC881B74793}">
      <dgm:prSet/>
      <dgm:spPr/>
      <dgm:t>
        <a:bodyPr/>
        <a:lstStyle/>
        <a:p>
          <a:endParaRPr lang="zh-CN" altLang="en-US"/>
        </a:p>
      </dgm:t>
    </dgm:pt>
    <dgm:pt modelId="{9FC44F66-4871-482E-88D8-58939D4BB2FF}" type="sibTrans" cxnId="{12431DB0-F8A8-40D0-940F-EAC881B74793}">
      <dgm:prSet/>
      <dgm:spPr/>
      <dgm:t>
        <a:bodyPr/>
        <a:lstStyle/>
        <a:p>
          <a:endParaRPr lang="zh-CN" altLang="en-US"/>
        </a:p>
      </dgm:t>
    </dgm:pt>
    <dgm:pt modelId="{3DBB3CA1-F627-43FA-BC7E-1156FC0F539B}">
      <dgm:prSet/>
      <dgm:spPr>
        <a:solidFill>
          <a:srgbClr val="92D050"/>
        </a:solidFill>
      </dgm:spPr>
      <dgm:t>
        <a:bodyPr/>
        <a:lstStyle/>
        <a:p>
          <a:pPr rtl="0"/>
          <a:r>
            <a:rPr lang="zh-CN" b="0" dirty="0">
              <a:solidFill>
                <a:schemeClr val="tx1"/>
              </a:solidFill>
              <a:latin typeface="微软雅黑" panose="020B0503020204020204" pitchFamily="34" charset="-122"/>
              <a:ea typeface="微软雅黑" panose="020B0503020204020204" pitchFamily="34" charset="-122"/>
            </a:rPr>
            <a:t>把道德看成是一成不变的情感要素和心理体验，把道德神秘化。</a:t>
          </a:r>
        </a:p>
      </dgm:t>
    </dgm:pt>
    <dgm:pt modelId="{BD347E53-A163-444A-B33A-2FE3899B70DE}" type="parTrans" cxnId="{A7A96979-1281-4A59-ABEC-63FE9E664AE5}">
      <dgm:prSet/>
      <dgm:spPr/>
      <dgm:t>
        <a:bodyPr/>
        <a:lstStyle/>
        <a:p>
          <a:endParaRPr lang="zh-CN" altLang="en-US"/>
        </a:p>
      </dgm:t>
    </dgm:pt>
    <dgm:pt modelId="{926CE2BF-769D-4FDA-9D24-95FB94C5E94E}" type="sibTrans" cxnId="{A7A96979-1281-4A59-ABEC-63FE9E664AE5}">
      <dgm:prSet/>
      <dgm:spPr/>
      <dgm:t>
        <a:bodyPr/>
        <a:lstStyle/>
        <a:p>
          <a:endParaRPr lang="zh-CN" altLang="en-US"/>
        </a:p>
      </dgm:t>
    </dgm:pt>
    <dgm:pt modelId="{93BFFCB3-CE20-484F-BDE3-B8913FF70A18}" type="pres">
      <dgm:prSet presAssocID="{E575E70A-1809-4761-BF51-4FD3D5F0DD70}" presName="linear" presStyleCnt="0">
        <dgm:presLayoutVars>
          <dgm:animLvl val="lvl"/>
          <dgm:resizeHandles val="exact"/>
        </dgm:presLayoutVars>
      </dgm:prSet>
      <dgm:spPr/>
    </dgm:pt>
    <dgm:pt modelId="{7D5EB575-491B-404D-ACC2-46D8562D139A}" type="pres">
      <dgm:prSet presAssocID="{45312CF7-C3FB-431D-85FC-C7705027DAFF}" presName="parentText" presStyleLbl="node1" presStyleIdx="0" presStyleCnt="3" custLinFactNeighborX="0" custLinFactNeighborY="-17753">
        <dgm:presLayoutVars>
          <dgm:chMax val="0"/>
          <dgm:bulletEnabled val="1"/>
        </dgm:presLayoutVars>
      </dgm:prSet>
      <dgm:spPr/>
    </dgm:pt>
    <dgm:pt modelId="{33C2A179-23BF-4E63-ABB6-CE7CB5B64DFA}" type="pres">
      <dgm:prSet presAssocID="{F0CA990A-6E0B-4FAC-87F2-C52132928D30}" presName="spacer" presStyleCnt="0"/>
      <dgm:spPr/>
    </dgm:pt>
    <dgm:pt modelId="{78872B96-F8B5-41B6-8981-8EBBB32AD057}" type="pres">
      <dgm:prSet presAssocID="{C7CEEBE9-4B79-4765-B2E2-806B94346F8E}" presName="parentText" presStyleLbl="node1" presStyleIdx="1" presStyleCnt="3">
        <dgm:presLayoutVars>
          <dgm:chMax val="0"/>
          <dgm:bulletEnabled val="1"/>
        </dgm:presLayoutVars>
      </dgm:prSet>
      <dgm:spPr/>
    </dgm:pt>
    <dgm:pt modelId="{DE71CFC5-FF67-454E-964F-FCE3593B2FA2}" type="pres">
      <dgm:prSet presAssocID="{9FC44F66-4871-482E-88D8-58939D4BB2FF}" presName="spacer" presStyleCnt="0"/>
      <dgm:spPr/>
    </dgm:pt>
    <dgm:pt modelId="{05A6AD35-1811-4E6C-90F5-98C6A8A76526}" type="pres">
      <dgm:prSet presAssocID="{3DBB3CA1-F627-43FA-BC7E-1156FC0F539B}" presName="parentText" presStyleLbl="node1" presStyleIdx="2" presStyleCnt="3">
        <dgm:presLayoutVars>
          <dgm:chMax val="0"/>
          <dgm:bulletEnabled val="1"/>
        </dgm:presLayoutVars>
      </dgm:prSet>
      <dgm:spPr/>
    </dgm:pt>
  </dgm:ptLst>
  <dgm:cxnLst>
    <dgm:cxn modelId="{C8AEB216-9D63-4281-955A-98870B4333D7}" type="presOf" srcId="{3DBB3CA1-F627-43FA-BC7E-1156FC0F539B}" destId="{05A6AD35-1811-4E6C-90F5-98C6A8A76526}" srcOrd="0" destOrd="0" presId="urn:microsoft.com/office/officeart/2005/8/layout/vList2"/>
    <dgm:cxn modelId="{A7A96979-1281-4A59-ABEC-63FE9E664AE5}" srcId="{E575E70A-1809-4761-BF51-4FD3D5F0DD70}" destId="{3DBB3CA1-F627-43FA-BC7E-1156FC0F539B}" srcOrd="2" destOrd="0" parTransId="{BD347E53-A163-444A-B33A-2FE3899B70DE}" sibTransId="{926CE2BF-769D-4FDA-9D24-95FB94C5E94E}"/>
    <dgm:cxn modelId="{BEFB1F5A-48DD-4F49-9E46-F7965917A2EF}" srcId="{E575E70A-1809-4761-BF51-4FD3D5F0DD70}" destId="{45312CF7-C3FB-431D-85FC-C7705027DAFF}" srcOrd="0" destOrd="0" parTransId="{A1C0BDC9-D061-4A74-9CF6-4D58A56592B0}" sibTransId="{F0CA990A-6E0B-4FAC-87F2-C52132928D30}"/>
    <dgm:cxn modelId="{0265117E-786D-4012-A481-8B4D680220F2}" type="presOf" srcId="{E575E70A-1809-4761-BF51-4FD3D5F0DD70}" destId="{93BFFCB3-CE20-484F-BDE3-B8913FF70A18}" srcOrd="0" destOrd="0" presId="urn:microsoft.com/office/officeart/2005/8/layout/vList2"/>
    <dgm:cxn modelId="{02CCB380-AB1C-4672-A532-7BE5C33DFC99}" type="presOf" srcId="{45312CF7-C3FB-431D-85FC-C7705027DAFF}" destId="{7D5EB575-491B-404D-ACC2-46D8562D139A}" srcOrd="0" destOrd="0" presId="urn:microsoft.com/office/officeart/2005/8/layout/vList2"/>
    <dgm:cxn modelId="{E285A2A3-5982-414D-AE0E-ECD3A74DE53D}" type="presOf" srcId="{C7CEEBE9-4B79-4765-B2E2-806B94346F8E}" destId="{78872B96-F8B5-41B6-8981-8EBBB32AD057}" srcOrd="0" destOrd="0" presId="urn:microsoft.com/office/officeart/2005/8/layout/vList2"/>
    <dgm:cxn modelId="{12431DB0-F8A8-40D0-940F-EAC881B74793}" srcId="{E575E70A-1809-4761-BF51-4FD3D5F0DD70}" destId="{C7CEEBE9-4B79-4765-B2E2-806B94346F8E}" srcOrd="1" destOrd="0" parTransId="{D09210C8-050B-437C-A3C7-2104BCA0D571}" sibTransId="{9FC44F66-4871-482E-88D8-58939D4BB2FF}"/>
    <dgm:cxn modelId="{DC177BA5-C7EC-4834-9B3C-9F9736D58C8F}" type="presParOf" srcId="{93BFFCB3-CE20-484F-BDE3-B8913FF70A18}" destId="{7D5EB575-491B-404D-ACC2-46D8562D139A}" srcOrd="0" destOrd="0" presId="urn:microsoft.com/office/officeart/2005/8/layout/vList2"/>
    <dgm:cxn modelId="{936AE433-DE64-4018-9E60-9CF81EE269C2}" type="presParOf" srcId="{93BFFCB3-CE20-484F-BDE3-B8913FF70A18}" destId="{33C2A179-23BF-4E63-ABB6-CE7CB5B64DFA}" srcOrd="1" destOrd="0" presId="urn:microsoft.com/office/officeart/2005/8/layout/vList2"/>
    <dgm:cxn modelId="{758CAD3C-826E-4315-BAD2-3992AF1FE263}" type="presParOf" srcId="{93BFFCB3-CE20-484F-BDE3-B8913FF70A18}" destId="{78872B96-F8B5-41B6-8981-8EBBB32AD057}" srcOrd="2" destOrd="0" presId="urn:microsoft.com/office/officeart/2005/8/layout/vList2"/>
    <dgm:cxn modelId="{FD3B593D-142A-4243-8DD4-3F9F520B72F7}" type="presParOf" srcId="{93BFFCB3-CE20-484F-BDE3-B8913FF70A18}" destId="{DE71CFC5-FF67-454E-964F-FCE3593B2FA2}" srcOrd="3" destOrd="0" presId="urn:microsoft.com/office/officeart/2005/8/layout/vList2"/>
    <dgm:cxn modelId="{474372CE-CA29-477B-A6AD-132A3F1DB148}" type="presParOf" srcId="{93BFFCB3-CE20-484F-BDE3-B8913FF70A18}" destId="{05A6AD35-1811-4E6C-90F5-98C6A8A76526}"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575E70A-1809-4761-BF51-4FD3D5F0DD7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5312CF7-C3FB-431D-85FC-C7705027DAFF}">
      <dgm:prSet custT="1"/>
      <dgm:spPr>
        <a:solidFill>
          <a:srgbClr val="002060"/>
        </a:solidFill>
      </dgm:spPr>
      <dgm:t>
        <a:bodyPr/>
        <a:lstStyle/>
        <a:p>
          <a:pPr rtl="0"/>
          <a:r>
            <a:rPr lang="zh-CN" altLang="en-US" sz="2400" b="0" dirty="0">
              <a:solidFill>
                <a:srgbClr val="FFFF00"/>
              </a:solidFill>
              <a:latin typeface="微软雅黑" panose="020B0503020204020204" pitchFamily="34" charset="-122"/>
              <a:ea typeface="微软雅黑" panose="020B0503020204020204" pitchFamily="34" charset="-122"/>
            </a:rPr>
            <a:t>  劳动是道德起源的首要前提；</a:t>
          </a:r>
        </a:p>
      </dgm:t>
    </dgm:pt>
    <dgm:pt modelId="{A1C0BDC9-D061-4A74-9CF6-4D58A56592B0}" type="parTrans" cxnId="{BEFB1F5A-48DD-4F49-9E46-F7965917A2EF}">
      <dgm:prSet/>
      <dgm:spPr/>
      <dgm:t>
        <a:bodyPr/>
        <a:lstStyle/>
        <a:p>
          <a:endParaRPr lang="zh-CN" altLang="en-US"/>
        </a:p>
      </dgm:t>
    </dgm:pt>
    <dgm:pt modelId="{F0CA990A-6E0B-4FAC-87F2-C52132928D30}" type="sibTrans" cxnId="{BEFB1F5A-48DD-4F49-9E46-F7965917A2EF}">
      <dgm:prSet/>
      <dgm:spPr/>
      <dgm:t>
        <a:bodyPr/>
        <a:lstStyle/>
        <a:p>
          <a:endParaRPr lang="zh-CN" altLang="en-US"/>
        </a:p>
      </dgm:t>
    </dgm:pt>
    <dgm:pt modelId="{C7CEEBE9-4B79-4765-B2E2-806B94346F8E}">
      <dgm:prSet custT="1"/>
      <dgm:spPr>
        <a:solidFill>
          <a:srgbClr val="002060"/>
        </a:solidFill>
      </dgm:spPr>
      <dgm:t>
        <a:bodyPr/>
        <a:lstStyle/>
        <a:p>
          <a:pPr rtl="0"/>
          <a:r>
            <a:rPr lang="zh-CN" altLang="en-US" sz="2400" b="0" dirty="0">
              <a:solidFill>
                <a:srgbClr val="FFFF00"/>
              </a:solidFill>
              <a:latin typeface="微软雅黑" panose="020B0503020204020204" pitchFamily="34" charset="-122"/>
              <a:ea typeface="微软雅黑" panose="020B0503020204020204" pitchFamily="34" charset="-122"/>
            </a:rPr>
            <a:t>  社会关系是道德赖以产生的客观条件；</a:t>
          </a:r>
        </a:p>
      </dgm:t>
    </dgm:pt>
    <dgm:pt modelId="{D09210C8-050B-437C-A3C7-2104BCA0D571}" type="parTrans" cxnId="{12431DB0-F8A8-40D0-940F-EAC881B74793}">
      <dgm:prSet/>
      <dgm:spPr/>
      <dgm:t>
        <a:bodyPr/>
        <a:lstStyle/>
        <a:p>
          <a:endParaRPr lang="zh-CN" altLang="en-US"/>
        </a:p>
      </dgm:t>
    </dgm:pt>
    <dgm:pt modelId="{9FC44F66-4871-482E-88D8-58939D4BB2FF}" type="sibTrans" cxnId="{12431DB0-F8A8-40D0-940F-EAC881B74793}">
      <dgm:prSet/>
      <dgm:spPr/>
      <dgm:t>
        <a:bodyPr/>
        <a:lstStyle/>
        <a:p>
          <a:endParaRPr lang="zh-CN" altLang="en-US"/>
        </a:p>
      </dgm:t>
    </dgm:pt>
    <dgm:pt modelId="{3DBB3CA1-F627-43FA-BC7E-1156FC0F539B}">
      <dgm:prSet custT="1"/>
      <dgm:spPr>
        <a:solidFill>
          <a:srgbClr val="002060"/>
        </a:solidFill>
      </dgm:spPr>
      <dgm:t>
        <a:bodyPr/>
        <a:lstStyle/>
        <a:p>
          <a:pPr rtl="0"/>
          <a:r>
            <a:rPr lang="zh-CN" altLang="en-US" sz="2400" b="0" dirty="0">
              <a:solidFill>
                <a:srgbClr val="FFFF00"/>
              </a:solidFill>
              <a:latin typeface="微软雅黑" panose="020B0503020204020204" pitchFamily="34" charset="-122"/>
              <a:ea typeface="微软雅黑" panose="020B0503020204020204" pitchFamily="34" charset="-122"/>
            </a:rPr>
            <a:t>  人的自我意识是道德产生的主观条件。</a:t>
          </a:r>
        </a:p>
      </dgm:t>
    </dgm:pt>
    <dgm:pt modelId="{BD347E53-A163-444A-B33A-2FE3899B70DE}" type="parTrans" cxnId="{A7A96979-1281-4A59-ABEC-63FE9E664AE5}">
      <dgm:prSet/>
      <dgm:spPr/>
      <dgm:t>
        <a:bodyPr/>
        <a:lstStyle/>
        <a:p>
          <a:endParaRPr lang="zh-CN" altLang="en-US"/>
        </a:p>
      </dgm:t>
    </dgm:pt>
    <dgm:pt modelId="{926CE2BF-769D-4FDA-9D24-95FB94C5E94E}" type="sibTrans" cxnId="{A7A96979-1281-4A59-ABEC-63FE9E664AE5}">
      <dgm:prSet/>
      <dgm:spPr/>
      <dgm:t>
        <a:bodyPr/>
        <a:lstStyle/>
        <a:p>
          <a:endParaRPr lang="zh-CN" altLang="en-US"/>
        </a:p>
      </dgm:t>
    </dgm:pt>
    <dgm:pt modelId="{93BFFCB3-CE20-484F-BDE3-B8913FF70A18}" type="pres">
      <dgm:prSet presAssocID="{E575E70A-1809-4761-BF51-4FD3D5F0DD70}" presName="linear" presStyleCnt="0">
        <dgm:presLayoutVars>
          <dgm:animLvl val="lvl"/>
          <dgm:resizeHandles val="exact"/>
        </dgm:presLayoutVars>
      </dgm:prSet>
      <dgm:spPr/>
    </dgm:pt>
    <dgm:pt modelId="{7D5EB575-491B-404D-ACC2-46D8562D139A}" type="pres">
      <dgm:prSet presAssocID="{45312CF7-C3FB-431D-85FC-C7705027DAFF}" presName="parentText" presStyleLbl="node1" presStyleIdx="0" presStyleCnt="3" custLinFactNeighborY="-29494">
        <dgm:presLayoutVars>
          <dgm:chMax val="0"/>
          <dgm:bulletEnabled val="1"/>
        </dgm:presLayoutVars>
      </dgm:prSet>
      <dgm:spPr/>
    </dgm:pt>
    <dgm:pt modelId="{33C2A179-23BF-4E63-ABB6-CE7CB5B64DFA}" type="pres">
      <dgm:prSet presAssocID="{F0CA990A-6E0B-4FAC-87F2-C52132928D30}" presName="spacer" presStyleCnt="0"/>
      <dgm:spPr/>
    </dgm:pt>
    <dgm:pt modelId="{78872B96-F8B5-41B6-8981-8EBBB32AD057}" type="pres">
      <dgm:prSet presAssocID="{C7CEEBE9-4B79-4765-B2E2-806B94346F8E}" presName="parentText" presStyleLbl="node1" presStyleIdx="1" presStyleCnt="3">
        <dgm:presLayoutVars>
          <dgm:chMax val="0"/>
          <dgm:bulletEnabled val="1"/>
        </dgm:presLayoutVars>
      </dgm:prSet>
      <dgm:spPr/>
    </dgm:pt>
    <dgm:pt modelId="{DE71CFC5-FF67-454E-964F-FCE3593B2FA2}" type="pres">
      <dgm:prSet presAssocID="{9FC44F66-4871-482E-88D8-58939D4BB2FF}" presName="spacer" presStyleCnt="0"/>
      <dgm:spPr/>
    </dgm:pt>
    <dgm:pt modelId="{05A6AD35-1811-4E6C-90F5-98C6A8A76526}" type="pres">
      <dgm:prSet presAssocID="{3DBB3CA1-F627-43FA-BC7E-1156FC0F539B}" presName="parentText" presStyleLbl="node1" presStyleIdx="2" presStyleCnt="3">
        <dgm:presLayoutVars>
          <dgm:chMax val="0"/>
          <dgm:bulletEnabled val="1"/>
        </dgm:presLayoutVars>
      </dgm:prSet>
      <dgm:spPr/>
    </dgm:pt>
  </dgm:ptLst>
  <dgm:cxnLst>
    <dgm:cxn modelId="{7E88632F-49E0-427F-AA8C-149C242F8A0B}" type="presOf" srcId="{C7CEEBE9-4B79-4765-B2E2-806B94346F8E}" destId="{78872B96-F8B5-41B6-8981-8EBBB32AD057}" srcOrd="0" destOrd="0" presId="urn:microsoft.com/office/officeart/2005/8/layout/vList2"/>
    <dgm:cxn modelId="{9DD8726A-5792-4294-979F-93642A310CA9}" type="presOf" srcId="{45312CF7-C3FB-431D-85FC-C7705027DAFF}" destId="{7D5EB575-491B-404D-ACC2-46D8562D139A}" srcOrd="0" destOrd="0" presId="urn:microsoft.com/office/officeart/2005/8/layout/vList2"/>
    <dgm:cxn modelId="{A7A96979-1281-4A59-ABEC-63FE9E664AE5}" srcId="{E575E70A-1809-4761-BF51-4FD3D5F0DD70}" destId="{3DBB3CA1-F627-43FA-BC7E-1156FC0F539B}" srcOrd="2" destOrd="0" parTransId="{BD347E53-A163-444A-B33A-2FE3899B70DE}" sibTransId="{926CE2BF-769D-4FDA-9D24-95FB94C5E94E}"/>
    <dgm:cxn modelId="{BEFB1F5A-48DD-4F49-9E46-F7965917A2EF}" srcId="{E575E70A-1809-4761-BF51-4FD3D5F0DD70}" destId="{45312CF7-C3FB-431D-85FC-C7705027DAFF}" srcOrd="0" destOrd="0" parTransId="{A1C0BDC9-D061-4A74-9CF6-4D58A56592B0}" sibTransId="{F0CA990A-6E0B-4FAC-87F2-C52132928D30}"/>
    <dgm:cxn modelId="{12431DB0-F8A8-40D0-940F-EAC881B74793}" srcId="{E575E70A-1809-4761-BF51-4FD3D5F0DD70}" destId="{C7CEEBE9-4B79-4765-B2E2-806B94346F8E}" srcOrd="1" destOrd="0" parTransId="{D09210C8-050B-437C-A3C7-2104BCA0D571}" sibTransId="{9FC44F66-4871-482E-88D8-58939D4BB2FF}"/>
    <dgm:cxn modelId="{97944FB6-9170-4C52-B44A-C5D21EA4B070}" type="presOf" srcId="{E575E70A-1809-4761-BF51-4FD3D5F0DD70}" destId="{93BFFCB3-CE20-484F-BDE3-B8913FF70A18}" srcOrd="0" destOrd="0" presId="urn:microsoft.com/office/officeart/2005/8/layout/vList2"/>
    <dgm:cxn modelId="{4C5726D9-4BEF-4D2A-9B43-3277065639BB}" type="presOf" srcId="{3DBB3CA1-F627-43FA-BC7E-1156FC0F539B}" destId="{05A6AD35-1811-4E6C-90F5-98C6A8A76526}" srcOrd="0" destOrd="0" presId="urn:microsoft.com/office/officeart/2005/8/layout/vList2"/>
    <dgm:cxn modelId="{F5FE0418-5C76-4AED-9883-E96FE9E42937}" type="presParOf" srcId="{93BFFCB3-CE20-484F-BDE3-B8913FF70A18}" destId="{7D5EB575-491B-404D-ACC2-46D8562D139A}" srcOrd="0" destOrd="0" presId="urn:microsoft.com/office/officeart/2005/8/layout/vList2"/>
    <dgm:cxn modelId="{5822145F-05EA-4939-96BE-A093A829EF94}" type="presParOf" srcId="{93BFFCB3-CE20-484F-BDE3-B8913FF70A18}" destId="{33C2A179-23BF-4E63-ABB6-CE7CB5B64DFA}" srcOrd="1" destOrd="0" presId="urn:microsoft.com/office/officeart/2005/8/layout/vList2"/>
    <dgm:cxn modelId="{774E911F-BFF1-4542-8533-3D6E66C9BCC1}" type="presParOf" srcId="{93BFFCB3-CE20-484F-BDE3-B8913FF70A18}" destId="{78872B96-F8B5-41B6-8981-8EBBB32AD057}" srcOrd="2" destOrd="0" presId="urn:microsoft.com/office/officeart/2005/8/layout/vList2"/>
    <dgm:cxn modelId="{71001D7C-18FC-44D7-BE12-B5ABE65E5854}" type="presParOf" srcId="{93BFFCB3-CE20-484F-BDE3-B8913FF70A18}" destId="{DE71CFC5-FF67-454E-964F-FCE3593B2FA2}" srcOrd="3" destOrd="0" presId="urn:microsoft.com/office/officeart/2005/8/layout/vList2"/>
    <dgm:cxn modelId="{9C0ED1E1-6B1E-4F8B-86CA-E9A12807542D}" type="presParOf" srcId="{93BFFCB3-CE20-484F-BDE3-B8913FF70A18}" destId="{05A6AD35-1811-4E6C-90F5-98C6A8A76526}"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C89FF16-7E49-4157-BED6-C16387B45777}"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23F4F873-0808-4ADB-99F2-593A7B1C20A4}">
      <dgm:prSet custT="1"/>
      <dgm:spPr>
        <a:solidFill>
          <a:srgbClr val="92D050">
            <a:alpha val="50000"/>
          </a:srgbClr>
        </a:solidFill>
      </dgm:spPr>
      <dgm:t>
        <a:bodyPr/>
        <a:lstStyle/>
        <a:p>
          <a:pPr rtl="0"/>
          <a:r>
            <a:rPr lang="zh-CN" altLang="en-US" sz="1800" b="0" dirty="0">
              <a:solidFill>
                <a:schemeClr val="tx1"/>
              </a:solidFill>
              <a:latin typeface="微软雅黑" panose="020B0503020204020204" pitchFamily="34" charset="-122"/>
              <a:ea typeface="微软雅黑" panose="020B0503020204020204" pitchFamily="34" charset="-122"/>
            </a:rPr>
            <a:t>道德是反映社会经济关系的特殊意识形态</a:t>
          </a:r>
        </a:p>
      </dgm:t>
    </dgm:pt>
    <dgm:pt modelId="{342C2C17-79F2-4A63-B7BB-C96374F94F7E}" type="parTrans" cxnId="{8D4BDB46-C2C5-44A5-9C74-A0667A174AEA}">
      <dgm:prSet/>
      <dgm:spPr/>
      <dgm:t>
        <a:bodyPr/>
        <a:lstStyle/>
        <a:p>
          <a:endParaRPr lang="zh-CN" altLang="en-US"/>
        </a:p>
      </dgm:t>
    </dgm:pt>
    <dgm:pt modelId="{C11D7A5B-4F6B-44D1-95E7-B88B39FF6758}" type="sibTrans" cxnId="{8D4BDB46-C2C5-44A5-9C74-A0667A174AEA}">
      <dgm:prSet/>
      <dgm:spPr/>
      <dgm:t>
        <a:bodyPr/>
        <a:lstStyle/>
        <a:p>
          <a:endParaRPr lang="zh-CN" altLang="en-US"/>
        </a:p>
      </dgm:t>
    </dgm:pt>
    <dgm:pt modelId="{302062E0-FE47-4A31-9A3C-C3DAF6CEF84B}">
      <dgm:prSet custT="1"/>
      <dgm:spPr>
        <a:solidFill>
          <a:srgbClr val="FFCCCC">
            <a:alpha val="50000"/>
          </a:srgbClr>
        </a:solidFill>
      </dgm:spPr>
      <dgm:t>
        <a:bodyPr/>
        <a:lstStyle/>
        <a:p>
          <a:pPr algn="l" rtl="0"/>
          <a:r>
            <a:rPr lang="zh-CN" sz="1800" b="0" dirty="0">
              <a:solidFill>
                <a:schemeClr val="tx1"/>
              </a:solidFill>
              <a:latin typeface="微软雅黑" panose="020B0503020204020204" pitchFamily="34" charset="-122"/>
              <a:ea typeface="微软雅黑" panose="020B0503020204020204" pitchFamily="34" charset="-122"/>
            </a:rPr>
            <a:t>道德是社会利益关系的特殊调节方式</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410A8731-F493-4F8C-ADAF-203B0BB52697}" type="parTrans" cxnId="{FD08F1DD-2E6A-42B7-8292-1EA5F656C1BE}">
      <dgm:prSet/>
      <dgm:spPr/>
      <dgm:t>
        <a:bodyPr/>
        <a:lstStyle/>
        <a:p>
          <a:endParaRPr lang="zh-CN" altLang="en-US"/>
        </a:p>
      </dgm:t>
    </dgm:pt>
    <dgm:pt modelId="{AFF3A634-93C4-4898-BF33-154A9DAFD22B}" type="sibTrans" cxnId="{FD08F1DD-2E6A-42B7-8292-1EA5F656C1BE}">
      <dgm:prSet/>
      <dgm:spPr/>
      <dgm:t>
        <a:bodyPr/>
        <a:lstStyle/>
        <a:p>
          <a:endParaRPr lang="zh-CN" altLang="en-US"/>
        </a:p>
      </dgm:t>
    </dgm:pt>
    <dgm:pt modelId="{7497EC52-6518-42A2-8B7F-7C754F95A53B}">
      <dgm:prSet custT="1"/>
      <dgm:spPr>
        <a:solidFill>
          <a:schemeClr val="bg1">
            <a:lumMod val="95000"/>
          </a:schemeClr>
        </a:solidFill>
      </dgm:spPr>
      <dgm:t>
        <a:bodyPr/>
        <a:lstStyle/>
        <a:p>
          <a:pPr algn="ctr" rtl="0">
            <a:lnSpc>
              <a:spcPct val="50000"/>
            </a:lnSpc>
          </a:pPr>
          <a:r>
            <a:rPr lang="en-US" altLang="zh-CN" sz="1800" b="0" dirty="0">
              <a:solidFill>
                <a:schemeClr val="tx1"/>
              </a:solidFill>
              <a:latin typeface="微软雅黑" panose="020B0503020204020204" pitchFamily="34" charset="-122"/>
              <a:ea typeface="微软雅黑" panose="020B0503020204020204" pitchFamily="34" charset="-122"/>
            </a:rPr>
            <a:t>          </a:t>
          </a:r>
          <a:r>
            <a:rPr lang="zh-CN" sz="1800" b="0" dirty="0">
              <a:solidFill>
                <a:schemeClr val="tx1"/>
              </a:solidFill>
              <a:latin typeface="微软雅黑" panose="020B0503020204020204" pitchFamily="34" charset="-122"/>
              <a:ea typeface="微软雅黑" panose="020B0503020204020204" pitchFamily="34" charset="-122"/>
            </a:rPr>
            <a:t>道德是一</a:t>
          </a:r>
          <a:r>
            <a:rPr lang="zh-CN" altLang="en-US" sz="1800" b="0" dirty="0">
              <a:solidFill>
                <a:schemeClr val="tx1"/>
              </a:solidFill>
              <a:latin typeface="微软雅黑" panose="020B0503020204020204" pitchFamily="34" charset="-122"/>
              <a:ea typeface="微软雅黑" panose="020B0503020204020204" pitchFamily="34" charset="-122"/>
            </a:rPr>
            <a:t>种</a:t>
          </a:r>
          <a:endParaRPr lang="en-US" altLang="zh-CN" sz="1800" b="0" dirty="0">
            <a:solidFill>
              <a:schemeClr val="tx1"/>
            </a:solidFill>
            <a:latin typeface="微软雅黑" panose="020B0503020204020204" pitchFamily="34" charset="-122"/>
            <a:ea typeface="微软雅黑" panose="020B0503020204020204" pitchFamily="34" charset="-122"/>
          </a:endParaRPr>
        </a:p>
        <a:p>
          <a:pPr algn="l" rtl="0">
            <a:lnSpc>
              <a:spcPct val="50000"/>
            </a:lnSpc>
          </a:pPr>
          <a:r>
            <a:rPr lang="en-US" altLang="zh-CN" sz="1800" b="0" dirty="0">
              <a:solidFill>
                <a:schemeClr val="tx1"/>
              </a:solidFill>
              <a:latin typeface="微软雅黑" panose="020B0503020204020204" pitchFamily="34" charset="-122"/>
              <a:ea typeface="微软雅黑" panose="020B0503020204020204" pitchFamily="34" charset="-122"/>
            </a:rPr>
            <a:t>               </a:t>
          </a:r>
          <a:r>
            <a:rPr lang="zh-CN" sz="1800" b="0" dirty="0">
              <a:solidFill>
                <a:schemeClr val="tx1"/>
              </a:solidFill>
              <a:latin typeface="微软雅黑" panose="020B0503020204020204" pitchFamily="34" charset="-122"/>
              <a:ea typeface="微软雅黑" panose="020B0503020204020204" pitchFamily="34" charset="-122"/>
            </a:rPr>
            <a:t>实践精神</a:t>
          </a:r>
          <a:endParaRPr lang="zh-CN" altLang="en-US" sz="1800" b="0" dirty="0">
            <a:solidFill>
              <a:schemeClr val="tx1"/>
            </a:solidFill>
            <a:latin typeface="微软雅黑" panose="020B0503020204020204" pitchFamily="34" charset="-122"/>
            <a:ea typeface="微软雅黑" panose="020B0503020204020204" pitchFamily="34" charset="-122"/>
          </a:endParaRPr>
        </a:p>
      </dgm:t>
    </dgm:pt>
    <dgm:pt modelId="{F3127749-A07F-4069-ADBA-9DB665B29134}" type="parTrans" cxnId="{628604BA-C349-4687-91B9-8E2E21E85E20}">
      <dgm:prSet/>
      <dgm:spPr/>
      <dgm:t>
        <a:bodyPr/>
        <a:lstStyle/>
        <a:p>
          <a:endParaRPr lang="zh-CN" altLang="en-US"/>
        </a:p>
      </dgm:t>
    </dgm:pt>
    <dgm:pt modelId="{DB92C166-91B5-4D07-9B6D-154C64C1D9C6}" type="sibTrans" cxnId="{628604BA-C349-4687-91B9-8E2E21E85E20}">
      <dgm:prSet/>
      <dgm:spPr/>
      <dgm:t>
        <a:bodyPr/>
        <a:lstStyle/>
        <a:p>
          <a:endParaRPr lang="zh-CN" altLang="en-US"/>
        </a:p>
      </dgm:t>
    </dgm:pt>
    <dgm:pt modelId="{098FBAE2-0907-4DDE-B9AB-974DF6C3F9EF}" type="pres">
      <dgm:prSet presAssocID="{EC89FF16-7E49-4157-BED6-C16387B45777}" presName="compositeShape" presStyleCnt="0">
        <dgm:presLayoutVars>
          <dgm:chMax val="7"/>
          <dgm:dir/>
          <dgm:resizeHandles val="exact"/>
        </dgm:presLayoutVars>
      </dgm:prSet>
      <dgm:spPr/>
    </dgm:pt>
    <dgm:pt modelId="{47F0DD7D-2DC4-4A18-A8FA-2D64FF5014DD}" type="pres">
      <dgm:prSet presAssocID="{23F4F873-0808-4ADB-99F2-593A7B1C20A4}" presName="circ1" presStyleLbl="vennNode1" presStyleIdx="0" presStyleCnt="3" custScaleX="116623" custScaleY="100675" custLinFactNeighborX="-5521" custLinFactNeighborY="636"/>
      <dgm:spPr/>
    </dgm:pt>
    <dgm:pt modelId="{8DF1E8AB-23E6-495E-9398-C002B76A6ABD}" type="pres">
      <dgm:prSet presAssocID="{23F4F873-0808-4ADB-99F2-593A7B1C20A4}" presName="circ1Tx" presStyleLbl="revTx" presStyleIdx="0" presStyleCnt="0">
        <dgm:presLayoutVars>
          <dgm:chMax val="0"/>
          <dgm:chPref val="0"/>
          <dgm:bulletEnabled val="1"/>
        </dgm:presLayoutVars>
      </dgm:prSet>
      <dgm:spPr/>
    </dgm:pt>
    <dgm:pt modelId="{04D70E23-3F1F-4CE6-A65E-A661A684A325}" type="pres">
      <dgm:prSet presAssocID="{302062E0-FE47-4A31-9A3C-C3DAF6CEF84B}" presName="circ2" presStyleLbl="vennNode1" presStyleIdx="1" presStyleCnt="3" custScaleX="133328" custLinFactNeighborX="24295" custLinFactNeighborY="-7952"/>
      <dgm:spPr/>
    </dgm:pt>
    <dgm:pt modelId="{B7104CE2-0817-4DFA-AE75-A24CBD5BF2C4}" type="pres">
      <dgm:prSet presAssocID="{302062E0-FE47-4A31-9A3C-C3DAF6CEF84B}" presName="circ2Tx" presStyleLbl="revTx" presStyleIdx="0" presStyleCnt="0">
        <dgm:presLayoutVars>
          <dgm:chMax val="0"/>
          <dgm:chPref val="0"/>
          <dgm:bulletEnabled val="1"/>
        </dgm:presLayoutVars>
      </dgm:prSet>
      <dgm:spPr/>
    </dgm:pt>
    <dgm:pt modelId="{12735886-C108-465C-BA2B-7E6D766B2290}" type="pres">
      <dgm:prSet presAssocID="{7497EC52-6518-42A2-8B7F-7C754F95A53B}" presName="circ3" presStyleLbl="vennNode1" presStyleIdx="2" presStyleCnt="3" custScaleX="144399" custLinFactNeighborX="-17989" custLinFactNeighborY="-6211"/>
      <dgm:spPr/>
    </dgm:pt>
    <dgm:pt modelId="{54F265E4-C81B-40A6-9FFC-02285C710619}" type="pres">
      <dgm:prSet presAssocID="{7497EC52-6518-42A2-8B7F-7C754F95A53B}" presName="circ3Tx" presStyleLbl="revTx" presStyleIdx="0" presStyleCnt="0">
        <dgm:presLayoutVars>
          <dgm:chMax val="0"/>
          <dgm:chPref val="0"/>
          <dgm:bulletEnabled val="1"/>
        </dgm:presLayoutVars>
      </dgm:prSet>
      <dgm:spPr/>
    </dgm:pt>
  </dgm:ptLst>
  <dgm:cxnLst>
    <dgm:cxn modelId="{64770745-6742-4F09-AD70-499262B357FA}" type="presOf" srcId="{23F4F873-0808-4ADB-99F2-593A7B1C20A4}" destId="{47F0DD7D-2DC4-4A18-A8FA-2D64FF5014DD}" srcOrd="0" destOrd="0" presId="urn:microsoft.com/office/officeart/2005/8/layout/venn1"/>
    <dgm:cxn modelId="{8D4BDB46-C2C5-44A5-9C74-A0667A174AEA}" srcId="{EC89FF16-7E49-4157-BED6-C16387B45777}" destId="{23F4F873-0808-4ADB-99F2-593A7B1C20A4}" srcOrd="0" destOrd="0" parTransId="{342C2C17-79F2-4A63-B7BB-C96374F94F7E}" sibTransId="{C11D7A5B-4F6B-44D1-95E7-B88B39FF6758}"/>
    <dgm:cxn modelId="{A5B79451-3DA5-4340-82F0-8C13CFD6DA10}" type="presOf" srcId="{7497EC52-6518-42A2-8B7F-7C754F95A53B}" destId="{54F265E4-C81B-40A6-9FFC-02285C710619}" srcOrd="1" destOrd="0" presId="urn:microsoft.com/office/officeart/2005/8/layout/venn1"/>
    <dgm:cxn modelId="{91422772-CEBB-4855-A5B4-0C7DF5E19FFA}" type="presOf" srcId="{302062E0-FE47-4A31-9A3C-C3DAF6CEF84B}" destId="{04D70E23-3F1F-4CE6-A65E-A661A684A325}" srcOrd="0" destOrd="0" presId="urn:microsoft.com/office/officeart/2005/8/layout/venn1"/>
    <dgm:cxn modelId="{5DD83B9B-09B7-4179-AACE-D00C17F14AAB}" type="presOf" srcId="{302062E0-FE47-4A31-9A3C-C3DAF6CEF84B}" destId="{B7104CE2-0817-4DFA-AE75-A24CBD5BF2C4}" srcOrd="1" destOrd="0" presId="urn:microsoft.com/office/officeart/2005/8/layout/venn1"/>
    <dgm:cxn modelId="{628604BA-C349-4687-91B9-8E2E21E85E20}" srcId="{EC89FF16-7E49-4157-BED6-C16387B45777}" destId="{7497EC52-6518-42A2-8B7F-7C754F95A53B}" srcOrd="2" destOrd="0" parTransId="{F3127749-A07F-4069-ADBA-9DB665B29134}" sibTransId="{DB92C166-91B5-4D07-9B6D-154C64C1D9C6}"/>
    <dgm:cxn modelId="{52AC10BC-2F63-498C-9DC4-1AF0564FAD85}" type="presOf" srcId="{23F4F873-0808-4ADB-99F2-593A7B1C20A4}" destId="{8DF1E8AB-23E6-495E-9398-C002B76A6ABD}" srcOrd="1" destOrd="0" presId="urn:microsoft.com/office/officeart/2005/8/layout/venn1"/>
    <dgm:cxn modelId="{C533F4C0-7727-458A-98C0-D8EACF8ACD52}" type="presOf" srcId="{7497EC52-6518-42A2-8B7F-7C754F95A53B}" destId="{12735886-C108-465C-BA2B-7E6D766B2290}" srcOrd="0" destOrd="0" presId="urn:microsoft.com/office/officeart/2005/8/layout/venn1"/>
    <dgm:cxn modelId="{85F207CA-6C65-4FD7-B499-F012CB22B554}" type="presOf" srcId="{EC89FF16-7E49-4157-BED6-C16387B45777}" destId="{098FBAE2-0907-4DDE-B9AB-974DF6C3F9EF}" srcOrd="0" destOrd="0" presId="urn:microsoft.com/office/officeart/2005/8/layout/venn1"/>
    <dgm:cxn modelId="{FD08F1DD-2E6A-42B7-8292-1EA5F656C1BE}" srcId="{EC89FF16-7E49-4157-BED6-C16387B45777}" destId="{302062E0-FE47-4A31-9A3C-C3DAF6CEF84B}" srcOrd="1" destOrd="0" parTransId="{410A8731-F493-4F8C-ADAF-203B0BB52697}" sibTransId="{AFF3A634-93C4-4898-BF33-154A9DAFD22B}"/>
    <dgm:cxn modelId="{1F413659-80A5-4B2A-A356-307F57B84458}" type="presParOf" srcId="{098FBAE2-0907-4DDE-B9AB-974DF6C3F9EF}" destId="{47F0DD7D-2DC4-4A18-A8FA-2D64FF5014DD}" srcOrd="0" destOrd="0" presId="urn:microsoft.com/office/officeart/2005/8/layout/venn1"/>
    <dgm:cxn modelId="{FDAC29DF-0997-44BD-936A-698D07999427}" type="presParOf" srcId="{098FBAE2-0907-4DDE-B9AB-974DF6C3F9EF}" destId="{8DF1E8AB-23E6-495E-9398-C002B76A6ABD}" srcOrd="1" destOrd="0" presId="urn:microsoft.com/office/officeart/2005/8/layout/venn1"/>
    <dgm:cxn modelId="{A6DEF480-CB25-4281-B84C-9C4E58736CCC}" type="presParOf" srcId="{098FBAE2-0907-4DDE-B9AB-974DF6C3F9EF}" destId="{04D70E23-3F1F-4CE6-A65E-A661A684A325}" srcOrd="2" destOrd="0" presId="urn:microsoft.com/office/officeart/2005/8/layout/venn1"/>
    <dgm:cxn modelId="{D1B298D6-FF08-4918-A331-DC31204E9F44}" type="presParOf" srcId="{098FBAE2-0907-4DDE-B9AB-974DF6C3F9EF}" destId="{B7104CE2-0817-4DFA-AE75-A24CBD5BF2C4}" srcOrd="3" destOrd="0" presId="urn:microsoft.com/office/officeart/2005/8/layout/venn1"/>
    <dgm:cxn modelId="{62122D01-7C5E-4F3C-BF9D-DB6176D53B43}" type="presParOf" srcId="{098FBAE2-0907-4DDE-B9AB-974DF6C3F9EF}" destId="{12735886-C108-465C-BA2B-7E6D766B2290}" srcOrd="4" destOrd="0" presId="urn:microsoft.com/office/officeart/2005/8/layout/venn1"/>
    <dgm:cxn modelId="{0106D9B1-5318-4205-853F-0B8D3814A243}" type="presParOf" srcId="{098FBAE2-0907-4DDE-B9AB-974DF6C3F9EF}" destId="{54F265E4-C81B-40A6-9FFC-02285C71061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5ED910-21B0-4021-ADA9-AEEDB9C760FB}" type="doc">
      <dgm:prSet loTypeId="urn:microsoft.com/office/officeart/2005/8/layout/cycle8#1" loCatId="cycle" qsTypeId="urn:microsoft.com/office/officeart/2005/8/quickstyle/simple2#1" qsCatId="simple" csTypeId="urn:microsoft.com/office/officeart/2005/8/colors/colorful4#1" csCatId="colorful" phldr="1"/>
      <dgm:spPr/>
      <dgm:t>
        <a:bodyPr/>
        <a:lstStyle/>
        <a:p>
          <a:endParaRPr lang="zh-CN" altLang="en-US"/>
        </a:p>
      </dgm:t>
    </dgm:pt>
    <dgm:pt modelId="{8D36F46C-8242-4CEA-B0ED-B87AEC432F76}">
      <dgm:prSet custT="1"/>
      <dgm:spPr/>
      <dgm:t>
        <a:bodyPr/>
        <a:lstStyle/>
        <a:p>
          <a:pPr rtl="0">
            <a:lnSpc>
              <a:spcPct val="70000"/>
            </a:lnSpc>
            <a:spcAft>
              <a:spcPts val="0"/>
            </a:spcAft>
          </a:pPr>
          <a:r>
            <a:rPr lang="zh-CN" altLang="en-US" sz="28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认识功能</a:t>
          </a:r>
        </a:p>
      </dgm:t>
    </dgm:pt>
    <dgm:pt modelId="{8E10EB0B-D7C1-4063-9620-0899335B5FA1}" type="parTrans" cxnId="{29850D51-F197-41CF-A135-6A9EEFB70852}">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EA6909ED-C4FB-43EA-9854-F0AE101586D8}" type="sibTrans" cxnId="{29850D51-F197-41CF-A135-6A9EEFB70852}">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CBE4AAAA-89E0-4B6B-85B1-45A3DF1D1215}">
      <dgm:prSet custT="1"/>
      <dgm:spPr>
        <a:solidFill>
          <a:srgbClr val="92D050"/>
        </a:solidFill>
      </dgm:spPr>
      <dgm:t>
        <a:bodyPr/>
        <a:lstStyle/>
        <a:p>
          <a:pPr rtl="0">
            <a:lnSpc>
              <a:spcPct val="70000"/>
            </a:lnSpc>
            <a:spcAft>
              <a:spcPts val="0"/>
            </a:spcAft>
          </a:pPr>
          <a:r>
            <a:rPr lang="zh-CN" altLang="en-US" sz="28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规范功能</a:t>
          </a:r>
        </a:p>
      </dgm:t>
    </dgm:pt>
    <dgm:pt modelId="{60860D46-361E-4541-8D9E-9AFDB11042BF}" type="parTrans" cxnId="{4E55D4BF-26C5-4E3C-A03A-78B9A708536D}">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37AC1E35-CF57-49B2-BE6B-D305BE5EF928}" type="sibTrans" cxnId="{4E55D4BF-26C5-4E3C-A03A-78B9A708536D}">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552C353F-CFEB-4ED1-959B-3D3997CBD43F}">
      <dgm:prSet custT="1"/>
      <dgm:spPr>
        <a:solidFill>
          <a:srgbClr val="FFC000"/>
        </a:solidFill>
      </dgm:spPr>
      <dgm:t>
        <a:bodyPr/>
        <a:lstStyle/>
        <a:p>
          <a:pPr rtl="0">
            <a:lnSpc>
              <a:spcPct val="70000"/>
            </a:lnSpc>
            <a:spcAft>
              <a:spcPts val="0"/>
            </a:spcAft>
          </a:pPr>
          <a:r>
            <a:rPr lang="zh-CN" altLang="en-US" sz="2800" b="1"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调节 功能</a:t>
          </a:r>
        </a:p>
      </dgm:t>
    </dgm:pt>
    <dgm:pt modelId="{545561FB-6296-4ADC-84E1-6A6BAD3C46DB}" type="parTrans" cxnId="{0371D995-5BEE-4217-B6FC-8275095B0265}">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0AA90CF5-1C8F-4868-AE1E-F95982A27B1D}" type="sibTrans" cxnId="{0371D995-5BEE-4217-B6FC-8275095B0265}">
      <dgm:prSet/>
      <dgm:spPr/>
      <dgm:t>
        <a:bodyPr/>
        <a:lstStyle/>
        <a:p>
          <a:endParaRPr lang="zh-CN" altLang="en-US" sz="2800" b="1">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dgm:t>
    </dgm:pt>
    <dgm:pt modelId="{B9914128-2DEF-48E0-BA73-C5C71D5C4C19}" type="pres">
      <dgm:prSet presAssocID="{A35ED910-21B0-4021-ADA9-AEEDB9C760FB}" presName="compositeShape" presStyleCnt="0">
        <dgm:presLayoutVars>
          <dgm:chMax val="7"/>
          <dgm:dir/>
          <dgm:resizeHandles val="exact"/>
        </dgm:presLayoutVars>
      </dgm:prSet>
      <dgm:spPr/>
    </dgm:pt>
    <dgm:pt modelId="{8083379D-BE54-4716-B022-A5D28BA63FBC}" type="pres">
      <dgm:prSet presAssocID="{A35ED910-21B0-4021-ADA9-AEEDB9C760FB}" presName="wedge1" presStyleLbl="node1" presStyleIdx="0" presStyleCnt="3"/>
      <dgm:spPr/>
    </dgm:pt>
    <dgm:pt modelId="{E48CCCEB-4DAD-4018-AE74-8599ECF2EB7F}" type="pres">
      <dgm:prSet presAssocID="{A35ED910-21B0-4021-ADA9-AEEDB9C760FB}" presName="dummy1a" presStyleCnt="0"/>
      <dgm:spPr/>
    </dgm:pt>
    <dgm:pt modelId="{B257B3CC-B926-434E-99B7-40B52532C02C}" type="pres">
      <dgm:prSet presAssocID="{A35ED910-21B0-4021-ADA9-AEEDB9C760FB}" presName="dummy1b" presStyleCnt="0"/>
      <dgm:spPr/>
    </dgm:pt>
    <dgm:pt modelId="{D935EC4D-E820-44A6-9FDA-04F991C3412D}" type="pres">
      <dgm:prSet presAssocID="{A35ED910-21B0-4021-ADA9-AEEDB9C760FB}" presName="wedge1Tx" presStyleLbl="node1" presStyleIdx="0" presStyleCnt="3">
        <dgm:presLayoutVars>
          <dgm:chMax val="0"/>
          <dgm:chPref val="0"/>
          <dgm:bulletEnabled val="1"/>
        </dgm:presLayoutVars>
      </dgm:prSet>
      <dgm:spPr/>
    </dgm:pt>
    <dgm:pt modelId="{516715B4-064B-4504-8804-EB3BCA09EE42}" type="pres">
      <dgm:prSet presAssocID="{A35ED910-21B0-4021-ADA9-AEEDB9C760FB}" presName="wedge2" presStyleLbl="node1" presStyleIdx="1" presStyleCnt="3"/>
      <dgm:spPr/>
    </dgm:pt>
    <dgm:pt modelId="{CA391457-37C9-4F93-9CF8-AF06F9F7539F}" type="pres">
      <dgm:prSet presAssocID="{A35ED910-21B0-4021-ADA9-AEEDB9C760FB}" presName="dummy2a" presStyleCnt="0"/>
      <dgm:spPr/>
    </dgm:pt>
    <dgm:pt modelId="{54B4F823-5D0A-40FD-8E9C-BD4DEF8784C3}" type="pres">
      <dgm:prSet presAssocID="{A35ED910-21B0-4021-ADA9-AEEDB9C760FB}" presName="dummy2b" presStyleCnt="0"/>
      <dgm:spPr/>
    </dgm:pt>
    <dgm:pt modelId="{96D45DED-4259-4CEF-B649-453CC27599DD}" type="pres">
      <dgm:prSet presAssocID="{A35ED910-21B0-4021-ADA9-AEEDB9C760FB}" presName="wedge2Tx" presStyleLbl="node1" presStyleIdx="1" presStyleCnt="3">
        <dgm:presLayoutVars>
          <dgm:chMax val="0"/>
          <dgm:chPref val="0"/>
          <dgm:bulletEnabled val="1"/>
        </dgm:presLayoutVars>
      </dgm:prSet>
      <dgm:spPr/>
    </dgm:pt>
    <dgm:pt modelId="{DF9E7FAC-AD6A-4ED7-8343-11F6A5A9B4EE}" type="pres">
      <dgm:prSet presAssocID="{A35ED910-21B0-4021-ADA9-AEEDB9C760FB}" presName="wedge3" presStyleLbl="node1" presStyleIdx="2" presStyleCnt="3"/>
      <dgm:spPr/>
    </dgm:pt>
    <dgm:pt modelId="{4E3E5BAF-7046-40FC-8991-6B3D75371CA8}" type="pres">
      <dgm:prSet presAssocID="{A35ED910-21B0-4021-ADA9-AEEDB9C760FB}" presName="dummy3a" presStyleCnt="0"/>
      <dgm:spPr/>
    </dgm:pt>
    <dgm:pt modelId="{2EB891E9-C36B-481B-B7BF-B7F6A6FBB40B}" type="pres">
      <dgm:prSet presAssocID="{A35ED910-21B0-4021-ADA9-AEEDB9C760FB}" presName="dummy3b" presStyleCnt="0"/>
      <dgm:spPr/>
    </dgm:pt>
    <dgm:pt modelId="{A75EFEED-AEA5-4B32-9593-5FAEE4E1A960}" type="pres">
      <dgm:prSet presAssocID="{A35ED910-21B0-4021-ADA9-AEEDB9C760FB}" presName="wedge3Tx" presStyleLbl="node1" presStyleIdx="2" presStyleCnt="3">
        <dgm:presLayoutVars>
          <dgm:chMax val="0"/>
          <dgm:chPref val="0"/>
          <dgm:bulletEnabled val="1"/>
        </dgm:presLayoutVars>
      </dgm:prSet>
      <dgm:spPr/>
    </dgm:pt>
    <dgm:pt modelId="{B6D58039-CB9C-4485-A999-145ABCDFB520}" type="pres">
      <dgm:prSet presAssocID="{EA6909ED-C4FB-43EA-9854-F0AE101586D8}" presName="arrowWedge1" presStyleLbl="fgSibTrans2D1" presStyleIdx="0" presStyleCnt="3"/>
      <dgm:spPr>
        <a:solidFill>
          <a:schemeClr val="bg1">
            <a:lumMod val="85000"/>
          </a:schemeClr>
        </a:solidFill>
      </dgm:spPr>
    </dgm:pt>
    <dgm:pt modelId="{C83C4CFC-B261-4100-9944-626551DF23D1}" type="pres">
      <dgm:prSet presAssocID="{37AC1E35-CF57-49B2-BE6B-D305BE5EF928}" presName="arrowWedge2" presStyleLbl="fgSibTrans2D1" presStyleIdx="1" presStyleCnt="3"/>
      <dgm:spPr>
        <a:ln>
          <a:solidFill>
            <a:schemeClr val="bg1">
              <a:lumMod val="95000"/>
            </a:schemeClr>
          </a:solidFill>
        </a:ln>
      </dgm:spPr>
    </dgm:pt>
    <dgm:pt modelId="{8C288CD2-145C-4B1C-A179-7177B2378AF5}" type="pres">
      <dgm:prSet presAssocID="{0AA90CF5-1C8F-4868-AE1E-F95982A27B1D}" presName="arrowWedge3" presStyleLbl="fgSibTrans2D1" presStyleIdx="2" presStyleCnt="3"/>
      <dgm:spPr/>
    </dgm:pt>
  </dgm:ptLst>
  <dgm:cxnLst>
    <dgm:cxn modelId="{9C729707-9AD3-4694-9008-46A008382D3C}" type="presOf" srcId="{552C353F-CFEB-4ED1-959B-3D3997CBD43F}" destId="{DF9E7FAC-AD6A-4ED7-8343-11F6A5A9B4EE}" srcOrd="0" destOrd="0" presId="urn:microsoft.com/office/officeart/2005/8/layout/cycle8#1"/>
    <dgm:cxn modelId="{B685205F-91F2-4E60-891E-266E9CF6773D}" type="presOf" srcId="{CBE4AAAA-89E0-4B6B-85B1-45A3DF1D1215}" destId="{516715B4-064B-4504-8804-EB3BCA09EE42}" srcOrd="0" destOrd="0" presId="urn:microsoft.com/office/officeart/2005/8/layout/cycle8#1"/>
    <dgm:cxn modelId="{EE48A64A-3D38-428B-9343-08F01C701ACF}" type="presOf" srcId="{A35ED910-21B0-4021-ADA9-AEEDB9C760FB}" destId="{B9914128-2DEF-48E0-BA73-C5C71D5C4C19}" srcOrd="0" destOrd="0" presId="urn:microsoft.com/office/officeart/2005/8/layout/cycle8#1"/>
    <dgm:cxn modelId="{29850D51-F197-41CF-A135-6A9EEFB70852}" srcId="{A35ED910-21B0-4021-ADA9-AEEDB9C760FB}" destId="{8D36F46C-8242-4CEA-B0ED-B87AEC432F76}" srcOrd="0" destOrd="0" parTransId="{8E10EB0B-D7C1-4063-9620-0899335B5FA1}" sibTransId="{EA6909ED-C4FB-43EA-9854-F0AE101586D8}"/>
    <dgm:cxn modelId="{D2197859-2A03-4C65-B233-83F1E6D2E676}" type="presOf" srcId="{CBE4AAAA-89E0-4B6B-85B1-45A3DF1D1215}" destId="{96D45DED-4259-4CEF-B649-453CC27599DD}" srcOrd="1" destOrd="0" presId="urn:microsoft.com/office/officeart/2005/8/layout/cycle8#1"/>
    <dgm:cxn modelId="{0371D995-5BEE-4217-B6FC-8275095B0265}" srcId="{A35ED910-21B0-4021-ADA9-AEEDB9C760FB}" destId="{552C353F-CFEB-4ED1-959B-3D3997CBD43F}" srcOrd="2" destOrd="0" parTransId="{545561FB-6296-4ADC-84E1-6A6BAD3C46DB}" sibTransId="{0AA90CF5-1C8F-4868-AE1E-F95982A27B1D}"/>
    <dgm:cxn modelId="{CAC72BAB-DEB7-4A64-BE5A-64E373EA2099}" type="presOf" srcId="{552C353F-CFEB-4ED1-959B-3D3997CBD43F}" destId="{A75EFEED-AEA5-4B32-9593-5FAEE4E1A960}" srcOrd="1" destOrd="0" presId="urn:microsoft.com/office/officeart/2005/8/layout/cycle8#1"/>
    <dgm:cxn modelId="{4E55D4BF-26C5-4E3C-A03A-78B9A708536D}" srcId="{A35ED910-21B0-4021-ADA9-AEEDB9C760FB}" destId="{CBE4AAAA-89E0-4B6B-85B1-45A3DF1D1215}" srcOrd="1" destOrd="0" parTransId="{60860D46-361E-4541-8D9E-9AFDB11042BF}" sibTransId="{37AC1E35-CF57-49B2-BE6B-D305BE5EF928}"/>
    <dgm:cxn modelId="{A7CD88DE-34C1-457E-842A-61D3A96900DE}" type="presOf" srcId="{8D36F46C-8242-4CEA-B0ED-B87AEC432F76}" destId="{8083379D-BE54-4716-B022-A5D28BA63FBC}" srcOrd="0" destOrd="0" presId="urn:microsoft.com/office/officeart/2005/8/layout/cycle8#1"/>
    <dgm:cxn modelId="{CCD1D4EF-5D5B-4D28-A33D-7DA0C0C5ED7E}" type="presOf" srcId="{8D36F46C-8242-4CEA-B0ED-B87AEC432F76}" destId="{D935EC4D-E820-44A6-9FDA-04F991C3412D}" srcOrd="1" destOrd="0" presId="urn:microsoft.com/office/officeart/2005/8/layout/cycle8#1"/>
    <dgm:cxn modelId="{99B3BC60-D40C-4DA1-95C0-C7DDD7957136}" type="presParOf" srcId="{B9914128-2DEF-48E0-BA73-C5C71D5C4C19}" destId="{8083379D-BE54-4716-B022-A5D28BA63FBC}" srcOrd="0" destOrd="0" presId="urn:microsoft.com/office/officeart/2005/8/layout/cycle8#1"/>
    <dgm:cxn modelId="{AD5BDAC6-FDE8-4B8D-9712-2A7B110B351C}" type="presParOf" srcId="{B9914128-2DEF-48E0-BA73-C5C71D5C4C19}" destId="{E48CCCEB-4DAD-4018-AE74-8599ECF2EB7F}" srcOrd="1" destOrd="0" presId="urn:microsoft.com/office/officeart/2005/8/layout/cycle8#1"/>
    <dgm:cxn modelId="{B8211D67-2565-451D-9B00-927E816F61E5}" type="presParOf" srcId="{B9914128-2DEF-48E0-BA73-C5C71D5C4C19}" destId="{B257B3CC-B926-434E-99B7-40B52532C02C}" srcOrd="2" destOrd="0" presId="urn:microsoft.com/office/officeart/2005/8/layout/cycle8#1"/>
    <dgm:cxn modelId="{A54183F3-98C6-4624-B4A7-41E16E5E3096}" type="presParOf" srcId="{B9914128-2DEF-48E0-BA73-C5C71D5C4C19}" destId="{D935EC4D-E820-44A6-9FDA-04F991C3412D}" srcOrd="3" destOrd="0" presId="urn:microsoft.com/office/officeart/2005/8/layout/cycle8#1"/>
    <dgm:cxn modelId="{93192655-D8CE-4B4C-BE02-4D428FE21986}" type="presParOf" srcId="{B9914128-2DEF-48E0-BA73-C5C71D5C4C19}" destId="{516715B4-064B-4504-8804-EB3BCA09EE42}" srcOrd="4" destOrd="0" presId="urn:microsoft.com/office/officeart/2005/8/layout/cycle8#1"/>
    <dgm:cxn modelId="{1E478271-687C-4916-87AE-CC5A4BD8350B}" type="presParOf" srcId="{B9914128-2DEF-48E0-BA73-C5C71D5C4C19}" destId="{CA391457-37C9-4F93-9CF8-AF06F9F7539F}" srcOrd="5" destOrd="0" presId="urn:microsoft.com/office/officeart/2005/8/layout/cycle8#1"/>
    <dgm:cxn modelId="{899D658A-5A45-4763-A0B9-7B7579E28416}" type="presParOf" srcId="{B9914128-2DEF-48E0-BA73-C5C71D5C4C19}" destId="{54B4F823-5D0A-40FD-8E9C-BD4DEF8784C3}" srcOrd="6" destOrd="0" presId="urn:microsoft.com/office/officeart/2005/8/layout/cycle8#1"/>
    <dgm:cxn modelId="{8F3C4A98-0C1D-49BC-9FFC-17007BBD446C}" type="presParOf" srcId="{B9914128-2DEF-48E0-BA73-C5C71D5C4C19}" destId="{96D45DED-4259-4CEF-B649-453CC27599DD}" srcOrd="7" destOrd="0" presId="urn:microsoft.com/office/officeart/2005/8/layout/cycle8#1"/>
    <dgm:cxn modelId="{490B4039-10D2-4465-9159-36417F4E5927}" type="presParOf" srcId="{B9914128-2DEF-48E0-BA73-C5C71D5C4C19}" destId="{DF9E7FAC-AD6A-4ED7-8343-11F6A5A9B4EE}" srcOrd="8" destOrd="0" presId="urn:microsoft.com/office/officeart/2005/8/layout/cycle8#1"/>
    <dgm:cxn modelId="{77CC9824-BBFC-4A64-A05E-777B30C7A12A}" type="presParOf" srcId="{B9914128-2DEF-48E0-BA73-C5C71D5C4C19}" destId="{4E3E5BAF-7046-40FC-8991-6B3D75371CA8}" srcOrd="9" destOrd="0" presId="urn:microsoft.com/office/officeart/2005/8/layout/cycle8#1"/>
    <dgm:cxn modelId="{5F936608-0FF3-4CAE-9E2B-E2E60791CAA5}" type="presParOf" srcId="{B9914128-2DEF-48E0-BA73-C5C71D5C4C19}" destId="{2EB891E9-C36B-481B-B7BF-B7F6A6FBB40B}" srcOrd="10" destOrd="0" presId="urn:microsoft.com/office/officeart/2005/8/layout/cycle8#1"/>
    <dgm:cxn modelId="{9DFB97E6-A12B-4BF5-AEA4-6C5B7BC7B471}" type="presParOf" srcId="{B9914128-2DEF-48E0-BA73-C5C71D5C4C19}" destId="{A75EFEED-AEA5-4B32-9593-5FAEE4E1A960}" srcOrd="11" destOrd="0" presId="urn:microsoft.com/office/officeart/2005/8/layout/cycle8#1"/>
    <dgm:cxn modelId="{09006677-A7FE-416D-9CCF-58FEB6F57FF5}" type="presParOf" srcId="{B9914128-2DEF-48E0-BA73-C5C71D5C4C19}" destId="{B6D58039-CB9C-4485-A999-145ABCDFB520}" srcOrd="12" destOrd="0" presId="urn:microsoft.com/office/officeart/2005/8/layout/cycle8#1"/>
    <dgm:cxn modelId="{97DF8530-B228-4244-B725-A0922AE2DB1F}" type="presParOf" srcId="{B9914128-2DEF-48E0-BA73-C5C71D5C4C19}" destId="{C83C4CFC-B261-4100-9944-626551DF23D1}" srcOrd="13" destOrd="0" presId="urn:microsoft.com/office/officeart/2005/8/layout/cycle8#1"/>
    <dgm:cxn modelId="{86A7FBEA-DBF0-4BBB-A746-A1272285D33C}" type="presParOf" srcId="{B9914128-2DEF-48E0-BA73-C5C71D5C4C19}" destId="{8C288CD2-145C-4B1C-A179-7177B2378AF5}" srcOrd="14" destOrd="0" presId="urn:microsoft.com/office/officeart/2005/8/layout/cycle8#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53D318C-10D2-49A3-AC2A-DAF65534DA33}" type="doc">
      <dgm:prSet loTypeId="urn:microsoft.com/office/officeart/2005/8/layout/cycle8" loCatId="cycle" qsTypeId="urn:microsoft.com/office/officeart/2005/8/quickstyle/simple1" qsCatId="simple" csTypeId="urn:microsoft.com/office/officeart/2005/8/colors/accent4_1" csCatId="accent4" phldr="1"/>
      <dgm:spPr/>
      <dgm:t>
        <a:bodyPr/>
        <a:lstStyle/>
        <a:p>
          <a:endParaRPr lang="zh-CN" altLang="en-US"/>
        </a:p>
      </dgm:t>
    </dgm:pt>
    <dgm:pt modelId="{A2FC2E44-42E1-4CE2-9F7C-40D4E2CB9509}">
      <dgm:prSet/>
      <dgm:spPr>
        <a:solidFill>
          <a:schemeClr val="tx1"/>
        </a:solidFill>
      </dgm:spPr>
      <dgm:t>
        <a:bodyPr/>
        <a:lstStyle/>
        <a:p>
          <a:pPr rtl="0"/>
          <a:r>
            <a:rPr lang="zh-CN" b="0" dirty="0">
              <a:solidFill>
                <a:schemeClr val="bg1"/>
              </a:solidFill>
              <a:latin typeface="微软雅黑" panose="020B0503020204020204" pitchFamily="34" charset="-122"/>
              <a:ea typeface="微软雅黑" panose="020B0503020204020204" pitchFamily="34" charset="-122"/>
            </a:rPr>
            <a:t>认识</a:t>
          </a:r>
        </a:p>
      </dgm:t>
    </dgm:pt>
    <dgm:pt modelId="{E8991D5A-2387-450D-B969-ACC4F374D8DB}" type="parTrans" cxnId="{5039776F-01FB-49D9-B3FD-B1B0F4BA8998}">
      <dgm:prSet/>
      <dgm:spPr/>
      <dgm:t>
        <a:bodyPr/>
        <a:lstStyle/>
        <a:p>
          <a:endParaRPr lang="zh-CN" altLang="en-US"/>
        </a:p>
      </dgm:t>
    </dgm:pt>
    <dgm:pt modelId="{BD820681-7869-4CE1-9242-02B143DD3BEA}" type="sibTrans" cxnId="{5039776F-01FB-49D9-B3FD-B1B0F4BA8998}">
      <dgm:prSet/>
      <dgm:spPr/>
      <dgm:t>
        <a:bodyPr/>
        <a:lstStyle/>
        <a:p>
          <a:endParaRPr lang="zh-CN" altLang="en-US"/>
        </a:p>
      </dgm:t>
    </dgm:pt>
    <dgm:pt modelId="{20C26C79-C7AE-4743-9B92-051AA0AB1975}">
      <dgm:prSet/>
      <dgm:spPr>
        <a:solidFill>
          <a:srgbClr val="92D050"/>
        </a:solidFill>
      </dgm:spPr>
      <dgm:t>
        <a:bodyPr/>
        <a:lstStyle/>
        <a:p>
          <a:pPr rtl="0"/>
          <a:r>
            <a:rPr lang="zh-CN" b="0" dirty="0">
              <a:latin typeface="微软雅黑" panose="020B0503020204020204" pitchFamily="34" charset="-122"/>
              <a:ea typeface="微软雅黑" panose="020B0503020204020204" pitchFamily="34" charset="-122"/>
            </a:rPr>
            <a:t>规范</a:t>
          </a:r>
        </a:p>
      </dgm:t>
    </dgm:pt>
    <dgm:pt modelId="{D7042DD3-02AF-4CA8-AC09-9BCC8CB5C9C8}" type="parTrans" cxnId="{C7732F3B-DB7B-40FD-9E79-1ADA32B288BA}">
      <dgm:prSet/>
      <dgm:spPr/>
      <dgm:t>
        <a:bodyPr/>
        <a:lstStyle/>
        <a:p>
          <a:endParaRPr lang="zh-CN" altLang="en-US"/>
        </a:p>
      </dgm:t>
    </dgm:pt>
    <dgm:pt modelId="{60A57127-0E23-45D1-9F9C-73445BF952CF}" type="sibTrans" cxnId="{C7732F3B-DB7B-40FD-9E79-1ADA32B288BA}">
      <dgm:prSet/>
      <dgm:spPr/>
      <dgm:t>
        <a:bodyPr/>
        <a:lstStyle/>
        <a:p>
          <a:endParaRPr lang="zh-CN" altLang="en-US"/>
        </a:p>
      </dgm:t>
    </dgm:pt>
    <dgm:pt modelId="{3BB3B931-D96B-404D-88EB-306530739248}">
      <dgm:prSet/>
      <dgm:spPr>
        <a:solidFill>
          <a:srgbClr val="FFC000"/>
        </a:solidFill>
      </dgm:spPr>
      <dgm:t>
        <a:bodyPr/>
        <a:lstStyle/>
        <a:p>
          <a:pPr rtl="0"/>
          <a:r>
            <a:rPr lang="zh-CN" b="0" dirty="0">
              <a:latin typeface="微软雅黑" panose="020B0503020204020204" pitchFamily="34" charset="-122"/>
              <a:ea typeface="微软雅黑" panose="020B0503020204020204" pitchFamily="34" charset="-122"/>
            </a:rPr>
            <a:t>调节</a:t>
          </a:r>
        </a:p>
      </dgm:t>
    </dgm:pt>
    <dgm:pt modelId="{81A80AE4-B9D1-4C18-92D5-A522099573E2}" type="parTrans" cxnId="{E16372EA-9C2E-42F0-BB20-8EFA3488626F}">
      <dgm:prSet/>
      <dgm:spPr/>
      <dgm:t>
        <a:bodyPr/>
        <a:lstStyle/>
        <a:p>
          <a:endParaRPr lang="zh-CN" altLang="en-US"/>
        </a:p>
      </dgm:t>
    </dgm:pt>
    <dgm:pt modelId="{427B4104-80F6-4ED2-A4D2-D519BE7B31AD}" type="sibTrans" cxnId="{E16372EA-9C2E-42F0-BB20-8EFA3488626F}">
      <dgm:prSet/>
      <dgm:spPr/>
      <dgm:t>
        <a:bodyPr/>
        <a:lstStyle/>
        <a:p>
          <a:endParaRPr lang="zh-CN" altLang="en-US"/>
        </a:p>
      </dgm:t>
    </dgm:pt>
    <dgm:pt modelId="{4389AD78-C83C-4A3F-A3C0-FB8549A8C06B}">
      <dgm:prSet/>
      <dgm:spPr>
        <a:solidFill>
          <a:schemeClr val="tx1"/>
        </a:solidFill>
      </dgm:spPr>
      <dgm:t>
        <a:bodyPr/>
        <a:lstStyle/>
        <a:p>
          <a:pPr rtl="0"/>
          <a:r>
            <a:rPr lang="zh-CN" b="0" dirty="0">
              <a:solidFill>
                <a:schemeClr val="bg1"/>
              </a:solidFill>
              <a:latin typeface="微软雅黑" panose="020B0503020204020204" pitchFamily="34" charset="-122"/>
              <a:ea typeface="微软雅黑" panose="020B0503020204020204" pitchFamily="34" charset="-122"/>
            </a:rPr>
            <a:t>激励</a:t>
          </a:r>
          <a:endParaRPr lang="zh-CN" dirty="0">
            <a:solidFill>
              <a:schemeClr val="bg1"/>
            </a:solidFill>
            <a:latin typeface="微软雅黑" panose="020B0503020204020204" pitchFamily="34" charset="-122"/>
            <a:ea typeface="微软雅黑" panose="020B0503020204020204" pitchFamily="34" charset="-122"/>
          </a:endParaRPr>
        </a:p>
      </dgm:t>
    </dgm:pt>
    <dgm:pt modelId="{02DD845A-844B-4B83-B6D9-DE0011E314B0}" type="parTrans" cxnId="{7AEDF357-679C-4CFD-8F65-F22F5DA4E83D}">
      <dgm:prSet/>
      <dgm:spPr/>
      <dgm:t>
        <a:bodyPr/>
        <a:lstStyle/>
        <a:p>
          <a:endParaRPr lang="zh-CN" altLang="en-US"/>
        </a:p>
      </dgm:t>
    </dgm:pt>
    <dgm:pt modelId="{9E1C73BB-769E-4F5E-9660-435678539D16}" type="sibTrans" cxnId="{7AEDF357-679C-4CFD-8F65-F22F5DA4E83D}">
      <dgm:prSet/>
      <dgm:spPr/>
      <dgm:t>
        <a:bodyPr/>
        <a:lstStyle/>
        <a:p>
          <a:endParaRPr lang="zh-CN" altLang="en-US"/>
        </a:p>
      </dgm:t>
    </dgm:pt>
    <dgm:pt modelId="{93DA1C31-0497-4F3A-BC97-06579E4A5604}">
      <dgm:prSet/>
      <dgm:spPr>
        <a:solidFill>
          <a:srgbClr val="92D050"/>
        </a:solidFill>
      </dgm:spPr>
      <dgm:t>
        <a:bodyPr/>
        <a:lstStyle/>
        <a:p>
          <a:pPr rtl="0"/>
          <a:r>
            <a:rPr lang="zh-CN" b="0" dirty="0">
              <a:latin typeface="微软雅黑" panose="020B0503020204020204" pitchFamily="34" charset="-122"/>
              <a:ea typeface="微软雅黑" panose="020B0503020204020204" pitchFamily="34" charset="-122"/>
            </a:rPr>
            <a:t>导向</a:t>
          </a:r>
        </a:p>
      </dgm:t>
    </dgm:pt>
    <dgm:pt modelId="{32D5C89D-991B-4363-B763-002BDBE8E977}" type="parTrans" cxnId="{8468F3E9-0E1C-453E-86F6-5E2075210AC5}">
      <dgm:prSet/>
      <dgm:spPr/>
      <dgm:t>
        <a:bodyPr/>
        <a:lstStyle/>
        <a:p>
          <a:endParaRPr lang="zh-CN" altLang="en-US"/>
        </a:p>
      </dgm:t>
    </dgm:pt>
    <dgm:pt modelId="{2676E39A-8E3D-4BC8-B6C0-D4EBB346D57A}" type="sibTrans" cxnId="{8468F3E9-0E1C-453E-86F6-5E2075210AC5}">
      <dgm:prSet/>
      <dgm:spPr/>
      <dgm:t>
        <a:bodyPr/>
        <a:lstStyle/>
        <a:p>
          <a:endParaRPr lang="zh-CN" altLang="en-US"/>
        </a:p>
      </dgm:t>
    </dgm:pt>
    <dgm:pt modelId="{346D5490-FD9E-4347-BC31-C7F4AC9CD6C3}">
      <dgm:prSet/>
      <dgm:spPr>
        <a:solidFill>
          <a:srgbClr val="FFC000"/>
        </a:solidFill>
      </dgm:spPr>
      <dgm:t>
        <a:bodyPr/>
        <a:lstStyle/>
        <a:p>
          <a:pPr rtl="0"/>
          <a:r>
            <a:rPr lang="zh-CN" b="0" dirty="0">
              <a:latin typeface="微软雅黑" panose="020B0503020204020204" pitchFamily="34" charset="-122"/>
              <a:ea typeface="微软雅黑" panose="020B0503020204020204" pitchFamily="34" charset="-122"/>
            </a:rPr>
            <a:t>教育</a:t>
          </a:r>
          <a:endParaRPr lang="zh-CN" dirty="0">
            <a:latin typeface="微软雅黑" panose="020B0503020204020204" pitchFamily="34" charset="-122"/>
            <a:ea typeface="微软雅黑" panose="020B0503020204020204" pitchFamily="34" charset="-122"/>
          </a:endParaRPr>
        </a:p>
      </dgm:t>
    </dgm:pt>
    <dgm:pt modelId="{889D8712-B880-498D-ADC5-AF69C94EE2A6}" type="parTrans" cxnId="{8855B217-A21E-427D-89E1-3F3B1D73181B}">
      <dgm:prSet/>
      <dgm:spPr/>
      <dgm:t>
        <a:bodyPr/>
        <a:lstStyle/>
        <a:p>
          <a:endParaRPr lang="zh-CN" altLang="en-US"/>
        </a:p>
      </dgm:t>
    </dgm:pt>
    <dgm:pt modelId="{3948D239-3402-432C-A7C4-A8BADE8687F0}" type="sibTrans" cxnId="{8855B217-A21E-427D-89E1-3F3B1D73181B}">
      <dgm:prSet/>
      <dgm:spPr/>
      <dgm:t>
        <a:bodyPr/>
        <a:lstStyle/>
        <a:p>
          <a:endParaRPr lang="zh-CN" altLang="en-US"/>
        </a:p>
      </dgm:t>
    </dgm:pt>
    <dgm:pt modelId="{FE63D392-BF29-415B-83B9-2CA8A7EE5C0D}" type="pres">
      <dgm:prSet presAssocID="{E53D318C-10D2-49A3-AC2A-DAF65534DA33}" presName="compositeShape" presStyleCnt="0">
        <dgm:presLayoutVars>
          <dgm:chMax val="7"/>
          <dgm:dir/>
          <dgm:resizeHandles val="exact"/>
        </dgm:presLayoutVars>
      </dgm:prSet>
      <dgm:spPr/>
    </dgm:pt>
    <dgm:pt modelId="{F2D2EFFE-D322-4F5A-A987-0CDACBC78DFA}" type="pres">
      <dgm:prSet presAssocID="{E53D318C-10D2-49A3-AC2A-DAF65534DA33}" presName="wedge1" presStyleLbl="node1" presStyleIdx="0" presStyleCnt="6"/>
      <dgm:spPr/>
    </dgm:pt>
    <dgm:pt modelId="{B72638D3-F627-47A0-B37E-AD62781ED6E0}" type="pres">
      <dgm:prSet presAssocID="{E53D318C-10D2-49A3-AC2A-DAF65534DA33}" presName="dummy1a" presStyleCnt="0"/>
      <dgm:spPr/>
    </dgm:pt>
    <dgm:pt modelId="{F495C988-E8FE-4B54-A596-8989D673EB99}" type="pres">
      <dgm:prSet presAssocID="{E53D318C-10D2-49A3-AC2A-DAF65534DA33}" presName="dummy1b" presStyleCnt="0"/>
      <dgm:spPr/>
    </dgm:pt>
    <dgm:pt modelId="{CE610429-720F-473D-A1B1-0865FCFB5E96}" type="pres">
      <dgm:prSet presAssocID="{E53D318C-10D2-49A3-AC2A-DAF65534DA33}" presName="wedge1Tx" presStyleLbl="node1" presStyleIdx="0" presStyleCnt="6">
        <dgm:presLayoutVars>
          <dgm:chMax val="0"/>
          <dgm:chPref val="0"/>
          <dgm:bulletEnabled val="1"/>
        </dgm:presLayoutVars>
      </dgm:prSet>
      <dgm:spPr/>
    </dgm:pt>
    <dgm:pt modelId="{08B7EA32-1E03-402B-B74E-B9B3D7D51DF1}" type="pres">
      <dgm:prSet presAssocID="{E53D318C-10D2-49A3-AC2A-DAF65534DA33}" presName="wedge2" presStyleLbl="node1" presStyleIdx="1" presStyleCnt="6"/>
      <dgm:spPr/>
    </dgm:pt>
    <dgm:pt modelId="{F992B6DE-7C15-46DB-89B5-41282E0C132C}" type="pres">
      <dgm:prSet presAssocID="{E53D318C-10D2-49A3-AC2A-DAF65534DA33}" presName="dummy2a" presStyleCnt="0"/>
      <dgm:spPr/>
    </dgm:pt>
    <dgm:pt modelId="{E3367C8A-0527-4246-B0E4-92CFF7AA292B}" type="pres">
      <dgm:prSet presAssocID="{E53D318C-10D2-49A3-AC2A-DAF65534DA33}" presName="dummy2b" presStyleCnt="0"/>
      <dgm:spPr/>
    </dgm:pt>
    <dgm:pt modelId="{7CAE73C4-1C49-4AC9-82A0-064C6E9F5502}" type="pres">
      <dgm:prSet presAssocID="{E53D318C-10D2-49A3-AC2A-DAF65534DA33}" presName="wedge2Tx" presStyleLbl="node1" presStyleIdx="1" presStyleCnt="6">
        <dgm:presLayoutVars>
          <dgm:chMax val="0"/>
          <dgm:chPref val="0"/>
          <dgm:bulletEnabled val="1"/>
        </dgm:presLayoutVars>
      </dgm:prSet>
      <dgm:spPr/>
    </dgm:pt>
    <dgm:pt modelId="{438312E0-5FCF-4078-BF79-C9D930E52637}" type="pres">
      <dgm:prSet presAssocID="{E53D318C-10D2-49A3-AC2A-DAF65534DA33}" presName="wedge3" presStyleLbl="node1" presStyleIdx="2" presStyleCnt="6"/>
      <dgm:spPr/>
    </dgm:pt>
    <dgm:pt modelId="{4A6EB12B-F0B1-4BA6-ABA8-864D610CDD2C}" type="pres">
      <dgm:prSet presAssocID="{E53D318C-10D2-49A3-AC2A-DAF65534DA33}" presName="dummy3a" presStyleCnt="0"/>
      <dgm:spPr/>
    </dgm:pt>
    <dgm:pt modelId="{DB43C4C5-82F5-4AB6-ACCB-E02CAD55B4B8}" type="pres">
      <dgm:prSet presAssocID="{E53D318C-10D2-49A3-AC2A-DAF65534DA33}" presName="dummy3b" presStyleCnt="0"/>
      <dgm:spPr/>
    </dgm:pt>
    <dgm:pt modelId="{6503BD71-5866-4F1B-A429-397C844F61A7}" type="pres">
      <dgm:prSet presAssocID="{E53D318C-10D2-49A3-AC2A-DAF65534DA33}" presName="wedge3Tx" presStyleLbl="node1" presStyleIdx="2" presStyleCnt="6">
        <dgm:presLayoutVars>
          <dgm:chMax val="0"/>
          <dgm:chPref val="0"/>
          <dgm:bulletEnabled val="1"/>
        </dgm:presLayoutVars>
      </dgm:prSet>
      <dgm:spPr/>
    </dgm:pt>
    <dgm:pt modelId="{F8CABA96-CF8D-4260-904F-36A70B57F858}" type="pres">
      <dgm:prSet presAssocID="{E53D318C-10D2-49A3-AC2A-DAF65534DA33}" presName="wedge4" presStyleLbl="node1" presStyleIdx="3" presStyleCnt="6"/>
      <dgm:spPr/>
    </dgm:pt>
    <dgm:pt modelId="{F5669B86-CE9B-46B8-AB11-3693E9F7E007}" type="pres">
      <dgm:prSet presAssocID="{E53D318C-10D2-49A3-AC2A-DAF65534DA33}" presName="dummy4a" presStyleCnt="0"/>
      <dgm:spPr/>
    </dgm:pt>
    <dgm:pt modelId="{DDD8437B-3894-4968-BF87-C174F136EC79}" type="pres">
      <dgm:prSet presAssocID="{E53D318C-10D2-49A3-AC2A-DAF65534DA33}" presName="dummy4b" presStyleCnt="0"/>
      <dgm:spPr/>
    </dgm:pt>
    <dgm:pt modelId="{C36A6BB2-F69C-4499-A6AF-1B621415047F}" type="pres">
      <dgm:prSet presAssocID="{E53D318C-10D2-49A3-AC2A-DAF65534DA33}" presName="wedge4Tx" presStyleLbl="node1" presStyleIdx="3" presStyleCnt="6">
        <dgm:presLayoutVars>
          <dgm:chMax val="0"/>
          <dgm:chPref val="0"/>
          <dgm:bulletEnabled val="1"/>
        </dgm:presLayoutVars>
      </dgm:prSet>
      <dgm:spPr/>
    </dgm:pt>
    <dgm:pt modelId="{D582A0A9-C2A4-4F30-8FCA-357478365D76}" type="pres">
      <dgm:prSet presAssocID="{E53D318C-10D2-49A3-AC2A-DAF65534DA33}" presName="wedge5" presStyleLbl="node1" presStyleIdx="4" presStyleCnt="6"/>
      <dgm:spPr/>
    </dgm:pt>
    <dgm:pt modelId="{D9706D86-1284-4C7A-BB8F-7360C63AEC5C}" type="pres">
      <dgm:prSet presAssocID="{E53D318C-10D2-49A3-AC2A-DAF65534DA33}" presName="dummy5a" presStyleCnt="0"/>
      <dgm:spPr/>
    </dgm:pt>
    <dgm:pt modelId="{71576E7E-66A1-47FF-8865-C2747FD1F491}" type="pres">
      <dgm:prSet presAssocID="{E53D318C-10D2-49A3-AC2A-DAF65534DA33}" presName="dummy5b" presStyleCnt="0"/>
      <dgm:spPr/>
    </dgm:pt>
    <dgm:pt modelId="{731E3FCF-BDC9-46CE-9BF7-5620CAE78B87}" type="pres">
      <dgm:prSet presAssocID="{E53D318C-10D2-49A3-AC2A-DAF65534DA33}" presName="wedge5Tx" presStyleLbl="node1" presStyleIdx="4" presStyleCnt="6">
        <dgm:presLayoutVars>
          <dgm:chMax val="0"/>
          <dgm:chPref val="0"/>
          <dgm:bulletEnabled val="1"/>
        </dgm:presLayoutVars>
      </dgm:prSet>
      <dgm:spPr/>
    </dgm:pt>
    <dgm:pt modelId="{89E16B12-D773-4429-BAA4-776CC81836B3}" type="pres">
      <dgm:prSet presAssocID="{E53D318C-10D2-49A3-AC2A-DAF65534DA33}" presName="wedge6" presStyleLbl="node1" presStyleIdx="5" presStyleCnt="6"/>
      <dgm:spPr/>
    </dgm:pt>
    <dgm:pt modelId="{EE0014FC-D129-4928-AB2B-5AF3619534CA}" type="pres">
      <dgm:prSet presAssocID="{E53D318C-10D2-49A3-AC2A-DAF65534DA33}" presName="dummy6a" presStyleCnt="0"/>
      <dgm:spPr/>
    </dgm:pt>
    <dgm:pt modelId="{58F22DFA-C1D2-4D3E-9181-AE0E1100D9FF}" type="pres">
      <dgm:prSet presAssocID="{E53D318C-10D2-49A3-AC2A-DAF65534DA33}" presName="dummy6b" presStyleCnt="0"/>
      <dgm:spPr/>
    </dgm:pt>
    <dgm:pt modelId="{D5ABBFA9-8E22-4D45-9F5A-1D7DF477398D}" type="pres">
      <dgm:prSet presAssocID="{E53D318C-10D2-49A3-AC2A-DAF65534DA33}" presName="wedge6Tx" presStyleLbl="node1" presStyleIdx="5" presStyleCnt="6">
        <dgm:presLayoutVars>
          <dgm:chMax val="0"/>
          <dgm:chPref val="0"/>
          <dgm:bulletEnabled val="1"/>
        </dgm:presLayoutVars>
      </dgm:prSet>
      <dgm:spPr/>
    </dgm:pt>
    <dgm:pt modelId="{8FCCB646-125A-4BFB-B3BD-970EF4ACC743}" type="pres">
      <dgm:prSet presAssocID="{BD820681-7869-4CE1-9242-02B143DD3BEA}" presName="arrowWedge1" presStyleLbl="fgSibTrans2D1" presStyleIdx="0" presStyleCnt="6"/>
      <dgm:spPr/>
    </dgm:pt>
    <dgm:pt modelId="{3D80F3D7-6239-416D-89FB-03A11D9303BC}" type="pres">
      <dgm:prSet presAssocID="{60A57127-0E23-45D1-9F9C-73445BF952CF}" presName="arrowWedge2" presStyleLbl="fgSibTrans2D1" presStyleIdx="1" presStyleCnt="6"/>
      <dgm:spPr/>
    </dgm:pt>
    <dgm:pt modelId="{7EEAF56B-81A5-4E4D-814A-BABABCB871C5}" type="pres">
      <dgm:prSet presAssocID="{427B4104-80F6-4ED2-A4D2-D519BE7B31AD}" presName="arrowWedge3" presStyleLbl="fgSibTrans2D1" presStyleIdx="2" presStyleCnt="6"/>
      <dgm:spPr/>
    </dgm:pt>
    <dgm:pt modelId="{A7CB120D-68E4-4380-8BF7-6B4B19972411}" type="pres">
      <dgm:prSet presAssocID="{9E1C73BB-769E-4F5E-9660-435678539D16}" presName="arrowWedge4" presStyleLbl="fgSibTrans2D1" presStyleIdx="3" presStyleCnt="6"/>
      <dgm:spPr/>
    </dgm:pt>
    <dgm:pt modelId="{00C07785-68F7-4EDB-9E5D-4BD01F012A8B}" type="pres">
      <dgm:prSet presAssocID="{2676E39A-8E3D-4BC8-B6C0-D4EBB346D57A}" presName="arrowWedge5" presStyleLbl="fgSibTrans2D1" presStyleIdx="4" presStyleCnt="6"/>
      <dgm:spPr/>
    </dgm:pt>
    <dgm:pt modelId="{825B61FC-949A-4288-BE81-C291540430D4}" type="pres">
      <dgm:prSet presAssocID="{3948D239-3402-432C-A7C4-A8BADE8687F0}" presName="arrowWedge6" presStyleLbl="fgSibTrans2D1" presStyleIdx="5" presStyleCnt="6"/>
      <dgm:spPr/>
    </dgm:pt>
  </dgm:ptLst>
  <dgm:cxnLst>
    <dgm:cxn modelId="{425D6002-046A-49DA-8DFF-2E74BD24EEF8}" type="presOf" srcId="{A2FC2E44-42E1-4CE2-9F7C-40D4E2CB9509}" destId="{F2D2EFFE-D322-4F5A-A987-0CDACBC78DFA}" srcOrd="0" destOrd="0" presId="urn:microsoft.com/office/officeart/2005/8/layout/cycle8"/>
    <dgm:cxn modelId="{D0554E07-193A-4DF4-8E92-0685B61A6ABE}" type="presOf" srcId="{4389AD78-C83C-4A3F-A3C0-FB8549A8C06B}" destId="{F8CABA96-CF8D-4260-904F-36A70B57F858}" srcOrd="0" destOrd="0" presId="urn:microsoft.com/office/officeart/2005/8/layout/cycle8"/>
    <dgm:cxn modelId="{8855B217-A21E-427D-89E1-3F3B1D73181B}" srcId="{E53D318C-10D2-49A3-AC2A-DAF65534DA33}" destId="{346D5490-FD9E-4347-BC31-C7F4AC9CD6C3}" srcOrd="5" destOrd="0" parTransId="{889D8712-B880-498D-ADC5-AF69C94EE2A6}" sibTransId="{3948D239-3402-432C-A7C4-A8BADE8687F0}"/>
    <dgm:cxn modelId="{C9677A35-445E-4B52-BF23-5795496C6A11}" type="presOf" srcId="{20C26C79-C7AE-4743-9B92-051AA0AB1975}" destId="{08B7EA32-1E03-402B-B74E-B9B3D7D51DF1}" srcOrd="0" destOrd="0" presId="urn:microsoft.com/office/officeart/2005/8/layout/cycle8"/>
    <dgm:cxn modelId="{C7732F3B-DB7B-40FD-9E79-1ADA32B288BA}" srcId="{E53D318C-10D2-49A3-AC2A-DAF65534DA33}" destId="{20C26C79-C7AE-4743-9B92-051AA0AB1975}" srcOrd="1" destOrd="0" parTransId="{D7042DD3-02AF-4CA8-AC09-9BCC8CB5C9C8}" sibTransId="{60A57127-0E23-45D1-9F9C-73445BF952CF}"/>
    <dgm:cxn modelId="{C0045F61-78D1-4C5A-84F8-8B5A906D4ACC}" type="presOf" srcId="{3BB3B931-D96B-404D-88EB-306530739248}" destId="{438312E0-5FCF-4078-BF79-C9D930E52637}" srcOrd="0" destOrd="0" presId="urn:microsoft.com/office/officeart/2005/8/layout/cycle8"/>
    <dgm:cxn modelId="{5039776F-01FB-49D9-B3FD-B1B0F4BA8998}" srcId="{E53D318C-10D2-49A3-AC2A-DAF65534DA33}" destId="{A2FC2E44-42E1-4CE2-9F7C-40D4E2CB9509}" srcOrd="0" destOrd="0" parTransId="{E8991D5A-2387-450D-B969-ACC4F374D8DB}" sibTransId="{BD820681-7869-4CE1-9242-02B143DD3BEA}"/>
    <dgm:cxn modelId="{7AEDF357-679C-4CFD-8F65-F22F5DA4E83D}" srcId="{E53D318C-10D2-49A3-AC2A-DAF65534DA33}" destId="{4389AD78-C83C-4A3F-A3C0-FB8549A8C06B}" srcOrd="3" destOrd="0" parTransId="{02DD845A-844B-4B83-B6D9-DE0011E314B0}" sibTransId="{9E1C73BB-769E-4F5E-9660-435678539D16}"/>
    <dgm:cxn modelId="{C00A087F-4300-4FB4-BBB9-9C2AF18AAF17}" type="presOf" srcId="{E53D318C-10D2-49A3-AC2A-DAF65534DA33}" destId="{FE63D392-BF29-415B-83B9-2CA8A7EE5C0D}" srcOrd="0" destOrd="0" presId="urn:microsoft.com/office/officeart/2005/8/layout/cycle8"/>
    <dgm:cxn modelId="{D7D0CB88-639A-49D8-97ED-038590620189}" type="presOf" srcId="{93DA1C31-0497-4F3A-BC97-06579E4A5604}" destId="{D582A0A9-C2A4-4F30-8FCA-357478365D76}" srcOrd="0" destOrd="0" presId="urn:microsoft.com/office/officeart/2005/8/layout/cycle8"/>
    <dgm:cxn modelId="{F639E988-B8AB-4EA8-A454-9909A221C5DE}" type="presOf" srcId="{20C26C79-C7AE-4743-9B92-051AA0AB1975}" destId="{7CAE73C4-1C49-4AC9-82A0-064C6E9F5502}" srcOrd="1" destOrd="0" presId="urn:microsoft.com/office/officeart/2005/8/layout/cycle8"/>
    <dgm:cxn modelId="{6D3CDD8B-4468-4D46-904B-2867B12E0D77}" type="presOf" srcId="{A2FC2E44-42E1-4CE2-9F7C-40D4E2CB9509}" destId="{CE610429-720F-473D-A1B1-0865FCFB5E96}" srcOrd="1" destOrd="0" presId="urn:microsoft.com/office/officeart/2005/8/layout/cycle8"/>
    <dgm:cxn modelId="{B6F3899D-5AAD-4A8C-B16E-C91311218844}" type="presOf" srcId="{93DA1C31-0497-4F3A-BC97-06579E4A5604}" destId="{731E3FCF-BDC9-46CE-9BF7-5620CAE78B87}" srcOrd="1" destOrd="0" presId="urn:microsoft.com/office/officeart/2005/8/layout/cycle8"/>
    <dgm:cxn modelId="{F66879A4-EE1F-4EF5-91F4-12CB01B050FB}" type="presOf" srcId="{4389AD78-C83C-4A3F-A3C0-FB8549A8C06B}" destId="{C36A6BB2-F69C-4499-A6AF-1B621415047F}" srcOrd="1" destOrd="0" presId="urn:microsoft.com/office/officeart/2005/8/layout/cycle8"/>
    <dgm:cxn modelId="{245899A9-E059-41F5-B49D-C49EFE31297B}" type="presOf" srcId="{346D5490-FD9E-4347-BC31-C7F4AC9CD6C3}" destId="{89E16B12-D773-4429-BAA4-776CC81836B3}" srcOrd="0" destOrd="0" presId="urn:microsoft.com/office/officeart/2005/8/layout/cycle8"/>
    <dgm:cxn modelId="{324FBABA-0B81-44F9-AC61-84D02387BD42}" type="presOf" srcId="{346D5490-FD9E-4347-BC31-C7F4AC9CD6C3}" destId="{D5ABBFA9-8E22-4D45-9F5A-1D7DF477398D}" srcOrd="1" destOrd="0" presId="urn:microsoft.com/office/officeart/2005/8/layout/cycle8"/>
    <dgm:cxn modelId="{8468F3E9-0E1C-453E-86F6-5E2075210AC5}" srcId="{E53D318C-10D2-49A3-AC2A-DAF65534DA33}" destId="{93DA1C31-0497-4F3A-BC97-06579E4A5604}" srcOrd="4" destOrd="0" parTransId="{32D5C89D-991B-4363-B763-002BDBE8E977}" sibTransId="{2676E39A-8E3D-4BC8-B6C0-D4EBB346D57A}"/>
    <dgm:cxn modelId="{E16372EA-9C2E-42F0-BB20-8EFA3488626F}" srcId="{E53D318C-10D2-49A3-AC2A-DAF65534DA33}" destId="{3BB3B931-D96B-404D-88EB-306530739248}" srcOrd="2" destOrd="0" parTransId="{81A80AE4-B9D1-4C18-92D5-A522099573E2}" sibTransId="{427B4104-80F6-4ED2-A4D2-D519BE7B31AD}"/>
    <dgm:cxn modelId="{6D5A6CF8-E785-43C3-981E-24008B6C6F63}" type="presOf" srcId="{3BB3B931-D96B-404D-88EB-306530739248}" destId="{6503BD71-5866-4F1B-A429-397C844F61A7}" srcOrd="1" destOrd="0" presId="urn:microsoft.com/office/officeart/2005/8/layout/cycle8"/>
    <dgm:cxn modelId="{B8BD7A61-96E1-4D1B-9D12-C5E02E55C275}" type="presParOf" srcId="{FE63D392-BF29-415B-83B9-2CA8A7EE5C0D}" destId="{F2D2EFFE-D322-4F5A-A987-0CDACBC78DFA}" srcOrd="0" destOrd="0" presId="urn:microsoft.com/office/officeart/2005/8/layout/cycle8"/>
    <dgm:cxn modelId="{7B524E64-EC3C-4D18-8C21-51CA71F7FF90}" type="presParOf" srcId="{FE63D392-BF29-415B-83B9-2CA8A7EE5C0D}" destId="{B72638D3-F627-47A0-B37E-AD62781ED6E0}" srcOrd="1" destOrd="0" presId="urn:microsoft.com/office/officeart/2005/8/layout/cycle8"/>
    <dgm:cxn modelId="{42289B91-D3D5-41A6-94DE-4376205CC796}" type="presParOf" srcId="{FE63D392-BF29-415B-83B9-2CA8A7EE5C0D}" destId="{F495C988-E8FE-4B54-A596-8989D673EB99}" srcOrd="2" destOrd="0" presId="urn:microsoft.com/office/officeart/2005/8/layout/cycle8"/>
    <dgm:cxn modelId="{0C496FDD-A4E7-40A7-B9B2-E9770D68930A}" type="presParOf" srcId="{FE63D392-BF29-415B-83B9-2CA8A7EE5C0D}" destId="{CE610429-720F-473D-A1B1-0865FCFB5E96}" srcOrd="3" destOrd="0" presId="urn:microsoft.com/office/officeart/2005/8/layout/cycle8"/>
    <dgm:cxn modelId="{B9F08C9F-C2BC-4B40-9353-55AC77885C32}" type="presParOf" srcId="{FE63D392-BF29-415B-83B9-2CA8A7EE5C0D}" destId="{08B7EA32-1E03-402B-B74E-B9B3D7D51DF1}" srcOrd="4" destOrd="0" presId="urn:microsoft.com/office/officeart/2005/8/layout/cycle8"/>
    <dgm:cxn modelId="{223E6F4A-8D1D-436B-AE9D-F7251680BEF0}" type="presParOf" srcId="{FE63D392-BF29-415B-83B9-2CA8A7EE5C0D}" destId="{F992B6DE-7C15-46DB-89B5-41282E0C132C}" srcOrd="5" destOrd="0" presId="urn:microsoft.com/office/officeart/2005/8/layout/cycle8"/>
    <dgm:cxn modelId="{FD1EBF82-E681-40F9-93DA-E664FB19AA54}" type="presParOf" srcId="{FE63D392-BF29-415B-83B9-2CA8A7EE5C0D}" destId="{E3367C8A-0527-4246-B0E4-92CFF7AA292B}" srcOrd="6" destOrd="0" presId="urn:microsoft.com/office/officeart/2005/8/layout/cycle8"/>
    <dgm:cxn modelId="{B02A19F0-5CC4-4020-A09B-F4F62C841ADC}" type="presParOf" srcId="{FE63D392-BF29-415B-83B9-2CA8A7EE5C0D}" destId="{7CAE73C4-1C49-4AC9-82A0-064C6E9F5502}" srcOrd="7" destOrd="0" presId="urn:microsoft.com/office/officeart/2005/8/layout/cycle8"/>
    <dgm:cxn modelId="{F253B506-9626-4936-8D4F-1ABA589DEF02}" type="presParOf" srcId="{FE63D392-BF29-415B-83B9-2CA8A7EE5C0D}" destId="{438312E0-5FCF-4078-BF79-C9D930E52637}" srcOrd="8" destOrd="0" presId="urn:microsoft.com/office/officeart/2005/8/layout/cycle8"/>
    <dgm:cxn modelId="{F1F2A6DB-D125-450F-B545-EA43F86B483E}" type="presParOf" srcId="{FE63D392-BF29-415B-83B9-2CA8A7EE5C0D}" destId="{4A6EB12B-F0B1-4BA6-ABA8-864D610CDD2C}" srcOrd="9" destOrd="0" presId="urn:microsoft.com/office/officeart/2005/8/layout/cycle8"/>
    <dgm:cxn modelId="{54BD4724-4A32-41EE-A3A4-AB61E27FF5B4}" type="presParOf" srcId="{FE63D392-BF29-415B-83B9-2CA8A7EE5C0D}" destId="{DB43C4C5-82F5-4AB6-ACCB-E02CAD55B4B8}" srcOrd="10" destOrd="0" presId="urn:microsoft.com/office/officeart/2005/8/layout/cycle8"/>
    <dgm:cxn modelId="{10B850C9-9617-4D39-8ABB-B40BB74BD1EF}" type="presParOf" srcId="{FE63D392-BF29-415B-83B9-2CA8A7EE5C0D}" destId="{6503BD71-5866-4F1B-A429-397C844F61A7}" srcOrd="11" destOrd="0" presId="urn:microsoft.com/office/officeart/2005/8/layout/cycle8"/>
    <dgm:cxn modelId="{796C59E6-7FD3-4BE8-A12A-26E98625B82C}" type="presParOf" srcId="{FE63D392-BF29-415B-83B9-2CA8A7EE5C0D}" destId="{F8CABA96-CF8D-4260-904F-36A70B57F858}" srcOrd="12" destOrd="0" presId="urn:microsoft.com/office/officeart/2005/8/layout/cycle8"/>
    <dgm:cxn modelId="{42B428FD-5DDA-4595-AC46-7B4B45D88479}" type="presParOf" srcId="{FE63D392-BF29-415B-83B9-2CA8A7EE5C0D}" destId="{F5669B86-CE9B-46B8-AB11-3693E9F7E007}" srcOrd="13" destOrd="0" presId="urn:microsoft.com/office/officeart/2005/8/layout/cycle8"/>
    <dgm:cxn modelId="{8CF50A20-6EB6-4746-AB09-6762C1CE107D}" type="presParOf" srcId="{FE63D392-BF29-415B-83B9-2CA8A7EE5C0D}" destId="{DDD8437B-3894-4968-BF87-C174F136EC79}" srcOrd="14" destOrd="0" presId="urn:microsoft.com/office/officeart/2005/8/layout/cycle8"/>
    <dgm:cxn modelId="{4ADC1408-C2AD-45C1-881F-E8DBC11E03E1}" type="presParOf" srcId="{FE63D392-BF29-415B-83B9-2CA8A7EE5C0D}" destId="{C36A6BB2-F69C-4499-A6AF-1B621415047F}" srcOrd="15" destOrd="0" presId="urn:microsoft.com/office/officeart/2005/8/layout/cycle8"/>
    <dgm:cxn modelId="{DB55E1FE-F429-425E-AE07-2502CD298828}" type="presParOf" srcId="{FE63D392-BF29-415B-83B9-2CA8A7EE5C0D}" destId="{D582A0A9-C2A4-4F30-8FCA-357478365D76}" srcOrd="16" destOrd="0" presId="urn:microsoft.com/office/officeart/2005/8/layout/cycle8"/>
    <dgm:cxn modelId="{5DE4745C-ABC9-446C-A847-82113436A882}" type="presParOf" srcId="{FE63D392-BF29-415B-83B9-2CA8A7EE5C0D}" destId="{D9706D86-1284-4C7A-BB8F-7360C63AEC5C}" srcOrd="17" destOrd="0" presId="urn:microsoft.com/office/officeart/2005/8/layout/cycle8"/>
    <dgm:cxn modelId="{FB655602-964B-4DC0-AC28-8D87B7AFBB03}" type="presParOf" srcId="{FE63D392-BF29-415B-83B9-2CA8A7EE5C0D}" destId="{71576E7E-66A1-47FF-8865-C2747FD1F491}" srcOrd="18" destOrd="0" presId="urn:microsoft.com/office/officeart/2005/8/layout/cycle8"/>
    <dgm:cxn modelId="{1743B174-0541-4690-B06D-B89E9F82B5AC}" type="presParOf" srcId="{FE63D392-BF29-415B-83B9-2CA8A7EE5C0D}" destId="{731E3FCF-BDC9-46CE-9BF7-5620CAE78B87}" srcOrd="19" destOrd="0" presId="urn:microsoft.com/office/officeart/2005/8/layout/cycle8"/>
    <dgm:cxn modelId="{025DB29F-0AAF-4554-994D-BAE111A1A2C0}" type="presParOf" srcId="{FE63D392-BF29-415B-83B9-2CA8A7EE5C0D}" destId="{89E16B12-D773-4429-BAA4-776CC81836B3}" srcOrd="20" destOrd="0" presId="urn:microsoft.com/office/officeart/2005/8/layout/cycle8"/>
    <dgm:cxn modelId="{F60A511E-068A-454A-ADBD-D9AAD11A6B97}" type="presParOf" srcId="{FE63D392-BF29-415B-83B9-2CA8A7EE5C0D}" destId="{EE0014FC-D129-4928-AB2B-5AF3619534CA}" srcOrd="21" destOrd="0" presId="urn:microsoft.com/office/officeart/2005/8/layout/cycle8"/>
    <dgm:cxn modelId="{2DBDE273-5B93-4119-87E5-308A25D085D8}" type="presParOf" srcId="{FE63D392-BF29-415B-83B9-2CA8A7EE5C0D}" destId="{58F22DFA-C1D2-4D3E-9181-AE0E1100D9FF}" srcOrd="22" destOrd="0" presId="urn:microsoft.com/office/officeart/2005/8/layout/cycle8"/>
    <dgm:cxn modelId="{84C21175-8C11-4112-ABA4-6DEF74017F90}" type="presParOf" srcId="{FE63D392-BF29-415B-83B9-2CA8A7EE5C0D}" destId="{D5ABBFA9-8E22-4D45-9F5A-1D7DF477398D}" srcOrd="23" destOrd="0" presId="urn:microsoft.com/office/officeart/2005/8/layout/cycle8"/>
    <dgm:cxn modelId="{832AD9CF-C5A1-4141-BF39-E1071BCB6006}" type="presParOf" srcId="{FE63D392-BF29-415B-83B9-2CA8A7EE5C0D}" destId="{8FCCB646-125A-4BFB-B3BD-970EF4ACC743}" srcOrd="24" destOrd="0" presId="urn:microsoft.com/office/officeart/2005/8/layout/cycle8"/>
    <dgm:cxn modelId="{F0E2EC44-A153-4AD1-92D6-119E480CEA00}" type="presParOf" srcId="{FE63D392-BF29-415B-83B9-2CA8A7EE5C0D}" destId="{3D80F3D7-6239-416D-89FB-03A11D9303BC}" srcOrd="25" destOrd="0" presId="urn:microsoft.com/office/officeart/2005/8/layout/cycle8"/>
    <dgm:cxn modelId="{BA52EA02-D20A-4263-BBCA-551B73F58C3A}" type="presParOf" srcId="{FE63D392-BF29-415B-83B9-2CA8A7EE5C0D}" destId="{7EEAF56B-81A5-4E4D-814A-BABABCB871C5}" srcOrd="26" destOrd="0" presId="urn:microsoft.com/office/officeart/2005/8/layout/cycle8"/>
    <dgm:cxn modelId="{BDBE621E-82A8-4D8A-A080-CDC673292799}" type="presParOf" srcId="{FE63D392-BF29-415B-83B9-2CA8A7EE5C0D}" destId="{A7CB120D-68E4-4380-8BF7-6B4B19972411}" srcOrd="27" destOrd="0" presId="urn:microsoft.com/office/officeart/2005/8/layout/cycle8"/>
    <dgm:cxn modelId="{DCF4996C-A047-4D65-A9CC-C01B3E7E610B}" type="presParOf" srcId="{FE63D392-BF29-415B-83B9-2CA8A7EE5C0D}" destId="{00C07785-68F7-4EDB-9E5D-4BD01F012A8B}" srcOrd="28" destOrd="0" presId="urn:microsoft.com/office/officeart/2005/8/layout/cycle8"/>
    <dgm:cxn modelId="{E1704EC0-C596-4715-8376-B703D6596C66}" type="presParOf" srcId="{FE63D392-BF29-415B-83B9-2CA8A7EE5C0D}" destId="{825B61FC-949A-4288-BE81-C291540430D4}" srcOrd="29" destOrd="0" presId="urn:microsoft.com/office/officeart/2005/8/layout/cycle8"/>
  </dgm:cxnLst>
  <dgm:bg>
    <a:noFill/>
  </dgm:bg>
  <dgm:whole>
    <a:ln>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B1162-7195-4910-909F-7C812DCD0AF9}">
      <dsp:nvSpPr>
        <dsp:cNvPr id="0" name=""/>
        <dsp:cNvSpPr/>
      </dsp:nvSpPr>
      <dsp:spPr>
        <a:xfrm>
          <a:off x="0" y="1694755"/>
          <a:ext cx="4582616" cy="556256"/>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借鉴人类文明优秀道德成果</a:t>
          </a:r>
        </a:p>
      </dsp:txBody>
      <dsp:txXfrm>
        <a:off x="0" y="1694755"/>
        <a:ext cx="4582616" cy="556256"/>
      </dsp:txXfrm>
    </dsp:sp>
    <dsp:sp modelId="{B7BA3EB7-1E02-4078-BDE0-CD046CD82220}">
      <dsp:nvSpPr>
        <dsp:cNvPr id="0" name=""/>
        <dsp:cNvSpPr/>
      </dsp:nvSpPr>
      <dsp:spPr>
        <a:xfrm rot="10800000">
          <a:off x="0" y="847576"/>
          <a:ext cx="4582616" cy="85552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发扬中国革命道德</a:t>
          </a:r>
        </a:p>
      </dsp:txBody>
      <dsp:txXfrm rot="10800000">
        <a:off x="0" y="847576"/>
        <a:ext cx="4582616" cy="555893"/>
      </dsp:txXfrm>
    </dsp:sp>
    <dsp:sp modelId="{D775D806-4C9A-4B69-9F1D-07590CD24414}">
      <dsp:nvSpPr>
        <dsp:cNvPr id="0" name=""/>
        <dsp:cNvSpPr/>
      </dsp:nvSpPr>
      <dsp:spPr>
        <a:xfrm rot="10800000">
          <a:off x="0" y="0"/>
          <a:ext cx="4582616" cy="85552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传承中华传统美德</a:t>
          </a:r>
        </a:p>
      </dsp:txBody>
      <dsp:txXfrm rot="10800000">
        <a:off x="0" y="0"/>
        <a:ext cx="4582616" cy="55589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A9378-2BAE-4530-B6D9-AEF07A8CCAFE}">
      <dsp:nvSpPr>
        <dsp:cNvPr id="0" name=""/>
        <dsp:cNvSpPr/>
      </dsp:nvSpPr>
      <dsp:spPr>
        <a:xfrm>
          <a:off x="634364" y="0"/>
          <a:ext cx="7189470" cy="5771707"/>
        </a:xfrm>
        <a:prstGeom prst="rightArrow">
          <a:avLst/>
        </a:prstGeom>
        <a:solidFill>
          <a:schemeClr val="bg1">
            <a:lumMod val="75000"/>
          </a:schemeClr>
        </a:solidFill>
        <a:ln>
          <a:noFill/>
        </a:ln>
        <a:effectLst/>
      </dsp:spPr>
      <dsp:style>
        <a:lnRef idx="0">
          <a:scrgbClr r="0" g="0" b="0"/>
        </a:lnRef>
        <a:fillRef idx="1">
          <a:scrgbClr r="0" g="0" b="0"/>
        </a:fillRef>
        <a:effectRef idx="0">
          <a:scrgbClr r="0" g="0" b="0"/>
        </a:effectRef>
        <a:fontRef idx="minor"/>
      </dsp:style>
    </dsp:sp>
    <dsp:sp modelId="{141383F9-73DC-4DA5-9935-46267695A7C3}">
      <dsp:nvSpPr>
        <dsp:cNvPr id="0" name=""/>
        <dsp:cNvSpPr/>
      </dsp:nvSpPr>
      <dsp:spPr>
        <a:xfrm>
          <a:off x="2477" y="1731512"/>
          <a:ext cx="1491748" cy="2308682"/>
        </a:xfrm>
        <a:prstGeom prst="roundRect">
          <a:avLst/>
        </a:prstGeom>
        <a:solidFill>
          <a:srgbClr val="FFCC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方法</a:t>
          </a:r>
          <a:r>
            <a:rPr lang="en-US" sz="1600" b="1" kern="1200" dirty="0">
              <a:solidFill>
                <a:schemeClr val="tx1"/>
              </a:solidFill>
              <a:latin typeface="微软雅黑" panose="020B0503020204020204" pitchFamily="34" charset="-122"/>
              <a:ea typeface="微软雅黑" panose="020B0503020204020204" pitchFamily="34" charset="-122"/>
            </a:rPr>
            <a:t>1</a:t>
          </a:r>
        </a:p>
        <a:p>
          <a:pPr marL="0" lvl="0" indent="0" algn="l"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拟定一个人负责分粥事宜。</a:t>
          </a:r>
        </a:p>
      </dsp:txBody>
      <dsp:txXfrm>
        <a:off x="75298" y="1804333"/>
        <a:ext cx="1346106" cy="2163040"/>
      </dsp:txXfrm>
    </dsp:sp>
    <dsp:sp modelId="{1E0838C7-04C2-4C2C-B8CE-D920A53244EE}">
      <dsp:nvSpPr>
        <dsp:cNvPr id="0" name=""/>
        <dsp:cNvSpPr/>
      </dsp:nvSpPr>
      <dsp:spPr>
        <a:xfrm>
          <a:off x="1742851" y="1731512"/>
          <a:ext cx="1491748" cy="2308682"/>
        </a:xfrm>
        <a:prstGeom prst="roundRect">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方法</a:t>
          </a:r>
          <a:r>
            <a:rPr lang="en-US" altLang="zh-CN" sz="1600" b="1" kern="1200" dirty="0">
              <a:solidFill>
                <a:schemeClr val="tx1"/>
              </a:solidFill>
              <a:latin typeface="微软雅黑" panose="020B0503020204020204" pitchFamily="34" charset="-122"/>
              <a:ea typeface="微软雅黑" panose="020B0503020204020204" pitchFamily="34" charset="-122"/>
            </a:rPr>
            <a:t>2</a:t>
          </a:r>
        </a:p>
        <a:p>
          <a:pPr marL="0" lvl="0" indent="0" algn="l"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大家轮流主持分</a:t>
          </a:r>
          <a:r>
            <a:rPr lang="zh-CN" altLang="en-US" sz="1600" b="1" kern="1200" dirty="0">
              <a:solidFill>
                <a:schemeClr val="tx1"/>
              </a:solidFill>
              <a:latin typeface="微软雅黑" panose="020B0503020204020204" pitchFamily="34" charset="-122"/>
              <a:ea typeface="微软雅黑" panose="020B0503020204020204" pitchFamily="34" charset="-122"/>
            </a:rPr>
            <a:t>，</a:t>
          </a:r>
          <a:r>
            <a:rPr lang="zh-CN" sz="1600" b="1" kern="1200" dirty="0">
              <a:solidFill>
                <a:schemeClr val="tx1"/>
              </a:solidFill>
              <a:latin typeface="微软雅黑" panose="020B0503020204020204" pitchFamily="34" charset="-122"/>
              <a:ea typeface="微软雅黑" panose="020B0503020204020204" pitchFamily="34" charset="-122"/>
            </a:rPr>
            <a:t>每人一天。</a:t>
          </a:r>
        </a:p>
      </dsp:txBody>
      <dsp:txXfrm>
        <a:off x="1815672" y="1804333"/>
        <a:ext cx="1346106" cy="2163040"/>
      </dsp:txXfrm>
    </dsp:sp>
    <dsp:sp modelId="{505F53B1-4A9C-4D24-9F72-4BEAFF364ECC}">
      <dsp:nvSpPr>
        <dsp:cNvPr id="0" name=""/>
        <dsp:cNvSpPr/>
      </dsp:nvSpPr>
      <dsp:spPr>
        <a:xfrm>
          <a:off x="3483225" y="1731512"/>
          <a:ext cx="1491748" cy="2308682"/>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方法</a:t>
          </a:r>
          <a:r>
            <a:rPr lang="en-US" sz="1600" b="1" kern="1200" dirty="0">
              <a:solidFill>
                <a:schemeClr val="tx1"/>
              </a:solidFill>
              <a:latin typeface="微软雅黑" panose="020B0503020204020204" pitchFamily="34" charset="-122"/>
              <a:ea typeface="微软雅黑" panose="020B0503020204020204" pitchFamily="34" charset="-122"/>
            </a:rPr>
            <a:t>3</a:t>
          </a:r>
        </a:p>
        <a:p>
          <a:pPr marL="0" lvl="0" indent="0" algn="l"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大家选举一个信得过的人主持分粥。</a:t>
          </a:r>
        </a:p>
      </dsp:txBody>
      <dsp:txXfrm>
        <a:off x="3556046" y="1804333"/>
        <a:ext cx="1346106" cy="2163040"/>
      </dsp:txXfrm>
    </dsp:sp>
    <dsp:sp modelId="{6ED98B6F-6210-4EAF-A245-F8E21290ABCB}">
      <dsp:nvSpPr>
        <dsp:cNvPr id="0" name=""/>
        <dsp:cNvSpPr/>
      </dsp:nvSpPr>
      <dsp:spPr>
        <a:xfrm>
          <a:off x="5223599" y="1731512"/>
          <a:ext cx="1491748" cy="2308682"/>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方法</a:t>
          </a:r>
          <a:r>
            <a:rPr lang="en-US" altLang="zh-CN" sz="1600" b="1" kern="1200" dirty="0">
              <a:solidFill>
                <a:schemeClr val="tx1"/>
              </a:solidFill>
              <a:latin typeface="微软雅黑" panose="020B0503020204020204" pitchFamily="34" charset="-122"/>
              <a:ea typeface="微软雅黑" panose="020B0503020204020204" pitchFamily="34" charset="-122"/>
            </a:rPr>
            <a:t>4</a:t>
          </a:r>
        </a:p>
        <a:p>
          <a:pPr marL="0" lvl="0" indent="0" algn="l"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选举一个分粥委员会和一个监督委员会，形成监督制约。</a:t>
          </a:r>
        </a:p>
      </dsp:txBody>
      <dsp:txXfrm>
        <a:off x="5296420" y="1804333"/>
        <a:ext cx="1346106" cy="2163040"/>
      </dsp:txXfrm>
    </dsp:sp>
    <dsp:sp modelId="{1BC573C4-6BC4-456F-B911-1156BF6A3434}">
      <dsp:nvSpPr>
        <dsp:cNvPr id="0" name=""/>
        <dsp:cNvSpPr/>
      </dsp:nvSpPr>
      <dsp:spPr>
        <a:xfrm>
          <a:off x="6963973" y="1731512"/>
          <a:ext cx="1491748" cy="2308682"/>
        </a:xfrm>
        <a:prstGeom prst="round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方法</a:t>
          </a:r>
          <a:r>
            <a:rPr lang="en-US" sz="1600" b="1" kern="1200" dirty="0">
              <a:solidFill>
                <a:schemeClr val="tx1"/>
              </a:solidFill>
              <a:latin typeface="微软雅黑" panose="020B0503020204020204" pitchFamily="34" charset="-122"/>
              <a:ea typeface="微软雅黑" panose="020B0503020204020204" pitchFamily="34" charset="-122"/>
            </a:rPr>
            <a:t>5</a:t>
          </a:r>
        </a:p>
        <a:p>
          <a:pPr marL="0" lvl="0" indent="0" algn="l" defTabSz="711200" rtl="0">
            <a:lnSpc>
              <a:spcPct val="90000"/>
            </a:lnSpc>
            <a:spcBef>
              <a:spcPct val="0"/>
            </a:spcBef>
            <a:spcAft>
              <a:spcPct val="35000"/>
            </a:spcAft>
            <a:buNone/>
          </a:pPr>
          <a:r>
            <a:rPr lang="zh-CN" sz="1600" b="1" kern="1200" dirty="0">
              <a:solidFill>
                <a:schemeClr val="tx1"/>
              </a:solidFill>
              <a:latin typeface="微软雅黑" panose="020B0503020204020204" pitchFamily="34" charset="-122"/>
              <a:ea typeface="微软雅黑" panose="020B0503020204020204" pitchFamily="34" charset="-122"/>
            </a:rPr>
            <a:t>每个人轮流值日分粥，但是分粥的那个人最后一个领粥。</a:t>
          </a:r>
        </a:p>
      </dsp:txBody>
      <dsp:txXfrm>
        <a:off x="7036794" y="1804333"/>
        <a:ext cx="1346106" cy="21630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2EF9C-3E49-42DC-9BE0-D54CF3623F66}">
      <dsp:nvSpPr>
        <dsp:cNvPr id="0" name=""/>
        <dsp:cNvSpPr/>
      </dsp:nvSpPr>
      <dsp:spPr>
        <a:xfrm>
          <a:off x="0" y="3139"/>
          <a:ext cx="6324600" cy="1011095"/>
        </a:xfrm>
        <a:prstGeom prst="roundRect">
          <a:avLst/>
        </a:prstGeom>
        <a:solidFill>
          <a:schemeClr val="bg1"/>
        </a:solidFill>
        <a:ln w="12700" cap="flat" cmpd="sng" algn="ctr">
          <a:solidFill>
            <a:srgbClr val="013A8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sz="1600" b="0" kern="1200" dirty="0">
              <a:solidFill>
                <a:schemeClr val="tx1"/>
              </a:solidFill>
              <a:latin typeface="微软雅黑" panose="020B0503020204020204" pitchFamily="34" charset="-122"/>
              <a:ea typeface="微软雅黑" panose="020B0503020204020204" pitchFamily="34" charset="-122"/>
            </a:rPr>
            <a:t>方法</a:t>
          </a:r>
          <a:r>
            <a:rPr lang="en-US" sz="1600" b="0" kern="1200" dirty="0">
              <a:solidFill>
                <a:schemeClr val="tx1"/>
              </a:solidFill>
              <a:latin typeface="微软雅黑" panose="020B0503020204020204" pitchFamily="34" charset="-122"/>
              <a:ea typeface="微软雅黑" panose="020B0503020204020204" pitchFamily="34" charset="-122"/>
            </a:rPr>
            <a:t>1</a:t>
          </a:r>
          <a:r>
            <a:rPr lang="zh-CN" sz="1600" b="0" kern="1200" dirty="0">
              <a:solidFill>
                <a:schemeClr val="tx1"/>
              </a:solidFill>
              <a:latin typeface="微软雅黑" panose="020B0503020204020204" pitchFamily="34" charset="-122"/>
              <a:ea typeface="微软雅黑" panose="020B0503020204020204" pitchFamily="34" charset="-122"/>
            </a:rPr>
            <a:t>：拟定一个人负责分粥事宜。结果总是主持分粥的人碗里的粥最多最好。</a:t>
          </a:r>
        </a:p>
      </dsp:txBody>
      <dsp:txXfrm>
        <a:off x="49358" y="52497"/>
        <a:ext cx="6225884" cy="912379"/>
      </dsp:txXfrm>
    </dsp:sp>
    <dsp:sp modelId="{2796EAA7-A24B-4216-B1FC-0739C407F3FC}">
      <dsp:nvSpPr>
        <dsp:cNvPr id="0" name=""/>
        <dsp:cNvSpPr/>
      </dsp:nvSpPr>
      <dsp:spPr>
        <a:xfrm>
          <a:off x="0" y="1024032"/>
          <a:ext cx="6324600" cy="1011095"/>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sz="1600" b="0" kern="1200" dirty="0">
              <a:solidFill>
                <a:schemeClr val="tx1"/>
              </a:solidFill>
              <a:latin typeface="微软雅黑" panose="020B0503020204020204" pitchFamily="34" charset="-122"/>
              <a:ea typeface="微软雅黑" panose="020B0503020204020204" pitchFamily="34" charset="-122"/>
            </a:rPr>
            <a:t>方法</a:t>
          </a:r>
          <a:r>
            <a:rPr lang="en-US" sz="1600" b="0" kern="1200" dirty="0">
              <a:solidFill>
                <a:schemeClr val="tx1"/>
              </a:solidFill>
              <a:latin typeface="微软雅黑" panose="020B0503020204020204" pitchFamily="34" charset="-122"/>
              <a:ea typeface="微软雅黑" panose="020B0503020204020204" pitchFamily="34" charset="-122"/>
            </a:rPr>
            <a:t>2</a:t>
          </a:r>
          <a:r>
            <a:rPr lang="zh-CN" sz="1600" b="0" kern="1200" dirty="0">
              <a:solidFill>
                <a:schemeClr val="tx1"/>
              </a:solidFill>
              <a:latin typeface="微软雅黑" panose="020B0503020204020204" pitchFamily="34" charset="-122"/>
              <a:ea typeface="微软雅黑" panose="020B0503020204020204" pitchFamily="34" charset="-122"/>
            </a:rPr>
            <a:t>：大家轮流主持分粥，每人一天。结果是每个人在一周中只有一天吃的饱而且有剩余，其余</a:t>
          </a:r>
          <a:r>
            <a:rPr lang="en-US" sz="1600" b="0" kern="1200" dirty="0">
              <a:solidFill>
                <a:schemeClr val="tx1"/>
              </a:solidFill>
              <a:latin typeface="微软雅黑" panose="020B0503020204020204" pitchFamily="34" charset="-122"/>
              <a:ea typeface="微软雅黑" panose="020B0503020204020204" pitchFamily="34" charset="-122"/>
            </a:rPr>
            <a:t>6</a:t>
          </a:r>
          <a:r>
            <a:rPr lang="zh-CN" sz="1600" b="0" kern="1200" dirty="0">
              <a:solidFill>
                <a:schemeClr val="tx1"/>
              </a:solidFill>
              <a:latin typeface="微软雅黑" panose="020B0503020204020204" pitchFamily="34" charset="-122"/>
              <a:ea typeface="微软雅黑" panose="020B0503020204020204" pitchFamily="34" charset="-122"/>
            </a:rPr>
            <a:t>天都饥饿难挨。</a:t>
          </a:r>
        </a:p>
      </dsp:txBody>
      <dsp:txXfrm>
        <a:off x="49358" y="1073390"/>
        <a:ext cx="6225884" cy="912379"/>
      </dsp:txXfrm>
    </dsp:sp>
    <dsp:sp modelId="{C967F917-847D-4070-B4C2-FC3DA83921BC}">
      <dsp:nvSpPr>
        <dsp:cNvPr id="0" name=""/>
        <dsp:cNvSpPr/>
      </dsp:nvSpPr>
      <dsp:spPr>
        <a:xfrm>
          <a:off x="0" y="2047152"/>
          <a:ext cx="6324600" cy="1011095"/>
        </a:xfrm>
        <a:prstGeom prst="roundRect">
          <a:avLst/>
        </a:prstGeom>
        <a:noFill/>
        <a:ln w="12700" cap="flat" cmpd="sng" algn="ctr">
          <a:solidFill>
            <a:srgbClr val="013A8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sz="1600" b="0" kern="1200" dirty="0">
              <a:solidFill>
                <a:schemeClr val="tx1"/>
              </a:solidFill>
              <a:latin typeface="微软雅黑" panose="020B0503020204020204" pitchFamily="34" charset="-122"/>
              <a:ea typeface="微软雅黑" panose="020B0503020204020204" pitchFamily="34" charset="-122"/>
            </a:rPr>
            <a:t>方法</a:t>
          </a:r>
          <a:r>
            <a:rPr lang="en-US" sz="1600" b="0" kern="1200" dirty="0">
              <a:solidFill>
                <a:schemeClr val="tx1"/>
              </a:solidFill>
              <a:latin typeface="微软雅黑" panose="020B0503020204020204" pitchFamily="34" charset="-122"/>
              <a:ea typeface="微软雅黑" panose="020B0503020204020204" pitchFamily="34" charset="-122"/>
            </a:rPr>
            <a:t>3</a:t>
          </a:r>
          <a:r>
            <a:rPr lang="zh-CN" sz="1600" b="0" kern="1200" dirty="0">
              <a:solidFill>
                <a:schemeClr val="tx1"/>
              </a:solidFill>
              <a:latin typeface="微软雅黑" panose="020B0503020204020204" pitchFamily="34" charset="-122"/>
              <a:ea typeface="微软雅黑" panose="020B0503020204020204" pitchFamily="34" charset="-122"/>
            </a:rPr>
            <a:t>：大家选举一个信得过的人主持分粥。开始这位品德尚属上乘的人还能基本公平，但不久他就开始为自己和溜须拍马的人多分。</a:t>
          </a:r>
        </a:p>
      </dsp:txBody>
      <dsp:txXfrm>
        <a:off x="49358" y="2096510"/>
        <a:ext cx="6225884" cy="912379"/>
      </dsp:txXfrm>
    </dsp:sp>
    <dsp:sp modelId="{406C4705-EB5C-4A22-BD23-A81B54917E56}">
      <dsp:nvSpPr>
        <dsp:cNvPr id="0" name=""/>
        <dsp:cNvSpPr/>
      </dsp:nvSpPr>
      <dsp:spPr>
        <a:xfrm>
          <a:off x="0" y="3070271"/>
          <a:ext cx="6324600" cy="1011095"/>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sz="1600" b="0" kern="1200" dirty="0">
              <a:solidFill>
                <a:schemeClr val="tx1"/>
              </a:solidFill>
              <a:latin typeface="微软雅黑" panose="020B0503020204020204" pitchFamily="34" charset="-122"/>
              <a:ea typeface="微软雅黑" panose="020B0503020204020204" pitchFamily="34" charset="-122"/>
            </a:rPr>
            <a:t>方法</a:t>
          </a:r>
          <a:r>
            <a:rPr lang="en-US" sz="1600" b="0" kern="1200" dirty="0">
              <a:solidFill>
                <a:schemeClr val="tx1"/>
              </a:solidFill>
              <a:latin typeface="微软雅黑" panose="020B0503020204020204" pitchFamily="34" charset="-122"/>
              <a:ea typeface="微软雅黑" panose="020B0503020204020204" pitchFamily="34" charset="-122"/>
            </a:rPr>
            <a:t>4</a:t>
          </a:r>
          <a:r>
            <a:rPr lang="zh-CN" sz="1600" b="0" kern="1200" dirty="0">
              <a:solidFill>
                <a:schemeClr val="tx1"/>
              </a:solidFill>
              <a:latin typeface="微软雅黑" panose="020B0503020204020204" pitchFamily="34" charset="-122"/>
              <a:ea typeface="微软雅黑" panose="020B0503020204020204" pitchFamily="34" charset="-122"/>
            </a:rPr>
            <a:t>：选举一个分粥委员会和一个监督委员会，形成监督和制约。公平基本上做到了，可是由于监督委员会常提出多种议案，分粥委员会有据理力争，等分粥完毕时，粥早就凉了。</a:t>
          </a:r>
          <a:endParaRPr lang="zh-CN" sz="1600" kern="1200" dirty="0">
            <a:solidFill>
              <a:schemeClr val="tx1"/>
            </a:solidFill>
            <a:latin typeface="微软雅黑" panose="020B0503020204020204" pitchFamily="34" charset="-122"/>
            <a:ea typeface="微软雅黑" panose="020B0503020204020204" pitchFamily="34" charset="-122"/>
          </a:endParaRPr>
        </a:p>
      </dsp:txBody>
      <dsp:txXfrm>
        <a:off x="49358" y="3119629"/>
        <a:ext cx="6225884" cy="912379"/>
      </dsp:txXfrm>
    </dsp:sp>
    <dsp:sp modelId="{491288FE-BC44-4F62-A03D-B2EA346727B4}">
      <dsp:nvSpPr>
        <dsp:cNvPr id="0" name=""/>
        <dsp:cNvSpPr/>
      </dsp:nvSpPr>
      <dsp:spPr>
        <a:xfrm>
          <a:off x="0" y="4093390"/>
          <a:ext cx="6324600" cy="1011095"/>
        </a:xfrm>
        <a:prstGeom prst="roundRect">
          <a:avLst/>
        </a:prstGeom>
        <a:solidFill>
          <a:schemeClr val="bg1"/>
        </a:solidFill>
        <a:ln w="12700" cap="flat" cmpd="sng" algn="ctr">
          <a:solidFill>
            <a:srgbClr val="013A8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zh-CN" sz="1600" b="0" kern="1200" dirty="0">
              <a:solidFill>
                <a:schemeClr val="tx1"/>
              </a:solidFill>
              <a:latin typeface="微软雅黑" panose="020B0503020204020204" pitchFamily="34" charset="-122"/>
              <a:ea typeface="微软雅黑" panose="020B0503020204020204" pitchFamily="34" charset="-122"/>
            </a:rPr>
            <a:t>方法</a:t>
          </a:r>
          <a:r>
            <a:rPr lang="en-US" sz="1600" b="0" kern="1200" dirty="0">
              <a:solidFill>
                <a:schemeClr val="tx1"/>
              </a:solidFill>
              <a:latin typeface="微软雅黑" panose="020B0503020204020204" pitchFamily="34" charset="-122"/>
              <a:ea typeface="微软雅黑" panose="020B0503020204020204" pitchFamily="34" charset="-122"/>
            </a:rPr>
            <a:t>5</a:t>
          </a:r>
          <a:r>
            <a:rPr lang="zh-CN" sz="1600" b="0" kern="1200" dirty="0">
              <a:solidFill>
                <a:schemeClr val="tx1"/>
              </a:solidFill>
              <a:latin typeface="微软雅黑" panose="020B0503020204020204" pitchFamily="34" charset="-122"/>
              <a:ea typeface="微软雅黑" panose="020B0503020204020204" pitchFamily="34" charset="-122"/>
            </a:rPr>
            <a:t>：每个人轮流值日分粥，但是分粥的那个人要最后一个领粥。令人惊奇的是，在这个制度下，</a:t>
          </a:r>
          <a:r>
            <a:rPr lang="en-US" sz="1600" b="0" kern="1200" dirty="0">
              <a:solidFill>
                <a:schemeClr val="tx1"/>
              </a:solidFill>
              <a:latin typeface="微软雅黑" panose="020B0503020204020204" pitchFamily="34" charset="-122"/>
              <a:ea typeface="微软雅黑" panose="020B0503020204020204" pitchFamily="34" charset="-122"/>
            </a:rPr>
            <a:t>7</a:t>
          </a:r>
          <a:r>
            <a:rPr lang="zh-CN" sz="1600" b="0" kern="1200" dirty="0">
              <a:solidFill>
                <a:schemeClr val="tx1"/>
              </a:solidFill>
              <a:latin typeface="微软雅黑" panose="020B0503020204020204" pitchFamily="34" charset="-122"/>
              <a:ea typeface="微软雅黑" panose="020B0503020204020204" pitchFamily="34" charset="-122"/>
            </a:rPr>
            <a:t>只碗里每次的粥都一样多，就象用科学仪器量过一样。</a:t>
          </a:r>
        </a:p>
      </dsp:txBody>
      <dsp:txXfrm>
        <a:off x="49358" y="4142748"/>
        <a:ext cx="6225884" cy="9123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B7931-8BEA-45E4-8341-800FE5593EEB}">
      <dsp:nvSpPr>
        <dsp:cNvPr id="0" name=""/>
        <dsp:cNvSpPr/>
      </dsp:nvSpPr>
      <dsp:spPr>
        <a:xfrm>
          <a:off x="0" y="1457593"/>
          <a:ext cx="3212808" cy="2398293"/>
        </a:xfrm>
        <a:prstGeom prst="round2SameRect">
          <a:avLst>
            <a:gd name="adj1" fmla="val 8000"/>
            <a:gd name="adj2" fmla="val 0"/>
          </a:avLst>
        </a:prstGeom>
        <a:blipFill rotWithShape="0">
          <a:blip xmlns:r="http://schemas.openxmlformats.org/officeDocument/2006/relationships" r:embed="rId1"/>
          <a:stretch>
            <a:fillRect/>
          </a:stretch>
        </a:blip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dsp:style>
    </dsp:sp>
    <dsp:sp modelId="{87D3FEEA-D9B5-4169-AC53-0949E475021C}">
      <dsp:nvSpPr>
        <dsp:cNvPr id="0" name=""/>
        <dsp:cNvSpPr/>
      </dsp:nvSpPr>
      <dsp:spPr>
        <a:xfrm>
          <a:off x="2971" y="3876176"/>
          <a:ext cx="3212808" cy="1031266"/>
        </a:xfrm>
        <a:prstGeom prst="rect">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solidFill>
                <a:schemeClr val="tx1"/>
              </a:solidFill>
              <a:latin typeface="华文琥珀" panose="02010800040101010101" pitchFamily="2" charset="-122"/>
              <a:ea typeface="华文琥珀" panose="02010800040101010101" pitchFamily="2" charset="-122"/>
            </a:rPr>
            <a:t>中国</a:t>
          </a:r>
        </a:p>
      </dsp:txBody>
      <dsp:txXfrm>
        <a:off x="2971" y="3876176"/>
        <a:ext cx="2262541" cy="1031266"/>
      </dsp:txXfrm>
    </dsp:sp>
    <dsp:sp modelId="{4E2BB12B-B53B-4E39-AD37-1085B16EFD0D}">
      <dsp:nvSpPr>
        <dsp:cNvPr id="0" name=""/>
        <dsp:cNvSpPr/>
      </dsp:nvSpPr>
      <dsp:spPr>
        <a:xfrm>
          <a:off x="2356398" y="4039983"/>
          <a:ext cx="1124483" cy="1124483"/>
        </a:xfrm>
        <a:prstGeom prst="ellipse">
          <a:avLst/>
        </a:prstGeom>
        <a:solidFill>
          <a:schemeClr val="bg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AA8F09-DE00-4F83-B718-79224D4D1051}">
      <dsp:nvSpPr>
        <dsp:cNvPr id="0" name=""/>
        <dsp:cNvSpPr/>
      </dsp:nvSpPr>
      <dsp:spPr>
        <a:xfrm>
          <a:off x="3759464" y="1477882"/>
          <a:ext cx="3212808" cy="2398293"/>
        </a:xfrm>
        <a:prstGeom prst="round2SameRect">
          <a:avLst>
            <a:gd name="adj1" fmla="val 8000"/>
            <a:gd name="adj2" fmla="val 0"/>
          </a:avLst>
        </a:prstGeom>
        <a:blipFill rotWithShape="0">
          <a:blip xmlns:r="http://schemas.openxmlformats.org/officeDocument/2006/relationships" r:embed="rId2"/>
          <a:stretch>
            <a:fillRect/>
          </a:stretch>
        </a:blipFill>
        <a:ln w="12700" cap="flat" cmpd="sng" algn="ctr">
          <a:solidFill>
            <a:srgbClr val="92D050"/>
          </a:solidFill>
          <a:prstDash val="solid"/>
          <a:miter lim="800000"/>
        </a:ln>
        <a:effectLst/>
      </dsp:spPr>
      <dsp:style>
        <a:lnRef idx="2">
          <a:scrgbClr r="0" g="0" b="0"/>
        </a:lnRef>
        <a:fillRef idx="1">
          <a:scrgbClr r="0" g="0" b="0"/>
        </a:fillRef>
        <a:effectRef idx="0">
          <a:scrgbClr r="0" g="0" b="0"/>
        </a:effectRef>
        <a:fontRef idx="minor"/>
      </dsp:style>
    </dsp:sp>
    <dsp:sp modelId="{8CFCC5D5-9FBD-4298-8367-DA1613878A74}">
      <dsp:nvSpPr>
        <dsp:cNvPr id="0" name=""/>
        <dsp:cNvSpPr/>
      </dsp:nvSpPr>
      <dsp:spPr>
        <a:xfrm>
          <a:off x="3759464" y="3876176"/>
          <a:ext cx="3212808" cy="1031266"/>
        </a:xfrm>
        <a:prstGeom prst="rect">
          <a:avLst/>
        </a:prstGeom>
        <a:solidFill>
          <a:srgbClr val="92D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0" rIns="45720" bIns="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solidFill>
                <a:schemeClr val="tx1"/>
              </a:solidFill>
              <a:latin typeface="华文琥珀" panose="02010800040101010101" pitchFamily="2" charset="-122"/>
              <a:ea typeface="华文琥珀" panose="02010800040101010101" pitchFamily="2" charset="-122"/>
            </a:rPr>
            <a:t>西方</a:t>
          </a:r>
        </a:p>
      </dsp:txBody>
      <dsp:txXfrm>
        <a:off x="3759464" y="3876176"/>
        <a:ext cx="2262541" cy="1031266"/>
      </dsp:txXfrm>
    </dsp:sp>
    <dsp:sp modelId="{7A4F0AAD-CE79-481D-8D4C-4522FF6F4348}">
      <dsp:nvSpPr>
        <dsp:cNvPr id="0" name=""/>
        <dsp:cNvSpPr/>
      </dsp:nvSpPr>
      <dsp:spPr>
        <a:xfrm>
          <a:off x="6112891" y="4039983"/>
          <a:ext cx="1124483" cy="1124483"/>
        </a:xfrm>
        <a:prstGeom prst="ellipse">
          <a:avLst/>
        </a:prstGeom>
        <a:solidFill>
          <a:schemeClr val="bg2">
            <a:lumMod val="40000"/>
            <a:lumOff val="6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7C240-5F2F-4DFE-AEBE-B7FDFB3916FA}">
      <dsp:nvSpPr>
        <dsp:cNvPr id="0" name=""/>
        <dsp:cNvSpPr/>
      </dsp:nvSpPr>
      <dsp:spPr>
        <a:xfrm>
          <a:off x="0" y="34925"/>
          <a:ext cx="6340493" cy="97344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0" kern="1200" dirty="0">
              <a:solidFill>
                <a:schemeClr val="tx1"/>
              </a:solidFill>
              <a:latin typeface="微软雅黑" panose="020B0503020204020204" pitchFamily="34" charset="-122"/>
              <a:ea typeface="微软雅黑" panose="020B0503020204020204" pitchFamily="34" charset="-122"/>
            </a:rPr>
            <a:t>    加强对中华传统美德的挖掘和阐发</a:t>
          </a:r>
        </a:p>
      </dsp:txBody>
      <dsp:txXfrm>
        <a:off x="47519" y="82444"/>
        <a:ext cx="6245455" cy="878402"/>
      </dsp:txXfrm>
    </dsp:sp>
    <dsp:sp modelId="{5F679753-C260-4E8E-8BF2-69C656D5C4E8}">
      <dsp:nvSpPr>
        <dsp:cNvPr id="0" name=""/>
        <dsp:cNvSpPr/>
      </dsp:nvSpPr>
      <dsp:spPr>
        <a:xfrm>
          <a:off x="0" y="1141680"/>
          <a:ext cx="6340493" cy="97344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kern="1200" dirty="0">
              <a:solidFill>
                <a:schemeClr val="bg1"/>
              </a:solidFill>
              <a:latin typeface="微软雅黑" panose="020B0503020204020204" pitchFamily="34" charset="-122"/>
              <a:ea typeface="微软雅黑" panose="020B0503020204020204" pitchFamily="34" charset="-122"/>
            </a:rPr>
            <a:t>    用中华传统美德滋养社会主义道德建设</a:t>
          </a:r>
        </a:p>
      </dsp:txBody>
      <dsp:txXfrm>
        <a:off x="47519" y="1189199"/>
        <a:ext cx="6245455" cy="8784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00FE-A129-4405-97EA-1F9108461048}">
      <dsp:nvSpPr>
        <dsp:cNvPr id="0" name=""/>
        <dsp:cNvSpPr/>
      </dsp:nvSpPr>
      <dsp:spPr>
        <a:xfrm>
          <a:off x="0" y="2317270"/>
          <a:ext cx="6333765" cy="77189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solidFill>
                <a:schemeClr val="bg1"/>
              </a:solidFill>
              <a:latin typeface="楷体" panose="02010609060101010101" pitchFamily="49" charset="-122"/>
              <a:ea typeface="楷体" panose="02010609060101010101" pitchFamily="49" charset="-122"/>
            </a:rPr>
            <a:t>是否有利于培育和践行社会主义核心价值观</a:t>
          </a:r>
        </a:p>
      </dsp:txBody>
      <dsp:txXfrm>
        <a:off x="0" y="2317270"/>
        <a:ext cx="6333765" cy="771897"/>
      </dsp:txXfrm>
    </dsp:sp>
    <dsp:sp modelId="{6F1FF903-EFC7-458A-BF20-0F7D73383D02}">
      <dsp:nvSpPr>
        <dsp:cNvPr id="0" name=""/>
        <dsp:cNvSpPr/>
      </dsp:nvSpPr>
      <dsp:spPr>
        <a:xfrm rot="10800000">
          <a:off x="0" y="1176151"/>
          <a:ext cx="6333765" cy="1187177"/>
        </a:xfrm>
        <a:prstGeom prst="upArrowCallou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solidFill>
                <a:schemeClr val="bg1"/>
              </a:solidFill>
              <a:latin typeface="楷体" panose="02010609060101010101" pitchFamily="49" charset="-122"/>
              <a:ea typeface="楷体" panose="02010609060101010101" pitchFamily="49" charset="-122"/>
            </a:rPr>
            <a:t>是否有利于建设社会主义道德体系</a:t>
          </a:r>
        </a:p>
      </dsp:txBody>
      <dsp:txXfrm rot="10800000">
        <a:off x="0" y="1176151"/>
        <a:ext cx="6333765" cy="771392"/>
      </dsp:txXfrm>
    </dsp:sp>
    <dsp:sp modelId="{A33CC697-C65E-4B1A-9797-163AF004E72D}">
      <dsp:nvSpPr>
        <dsp:cNvPr id="0" name=""/>
        <dsp:cNvSpPr/>
      </dsp:nvSpPr>
      <dsp:spPr>
        <a:xfrm rot="10800000">
          <a:off x="0" y="552"/>
          <a:ext cx="6333765" cy="1187177"/>
        </a:xfrm>
        <a:prstGeom prst="upArrowCallou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zh-CN" altLang="en-US" sz="2400" b="1" kern="1200" dirty="0">
              <a:solidFill>
                <a:schemeClr val="tx1"/>
              </a:solidFill>
              <a:latin typeface="楷体" panose="02010609060101010101" pitchFamily="49" charset="-122"/>
              <a:ea typeface="楷体" panose="02010609060101010101" pitchFamily="49" charset="-122"/>
            </a:rPr>
            <a:t>是否有利于推动中国特色社会主义事业</a:t>
          </a:r>
        </a:p>
      </dsp:txBody>
      <dsp:txXfrm rot="10800000">
        <a:off x="0" y="552"/>
        <a:ext cx="6333765" cy="7713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EB8309-B8D5-4AFB-BCA4-13D8A44784ED}">
      <dsp:nvSpPr>
        <dsp:cNvPr id="0" name=""/>
        <dsp:cNvSpPr/>
      </dsp:nvSpPr>
      <dsp:spPr>
        <a:xfrm>
          <a:off x="0" y="0"/>
          <a:ext cx="5045868" cy="68211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chemeClr val="tx1"/>
              </a:solidFill>
              <a:latin typeface="微软雅黑" panose="020B0503020204020204" pitchFamily="34" charset="-122"/>
              <a:ea typeface="微软雅黑" panose="020B0503020204020204" pitchFamily="34" charset="-122"/>
            </a:rPr>
            <a:t>为实现社会主义和共产主义理想而奋斗</a:t>
          </a:r>
          <a:endParaRPr lang="zh-CN" sz="2200" kern="1200" dirty="0">
            <a:solidFill>
              <a:schemeClr val="tx1"/>
            </a:solidFill>
            <a:latin typeface="微软雅黑" panose="020B0503020204020204" pitchFamily="34" charset="-122"/>
            <a:ea typeface="微软雅黑" panose="020B0503020204020204" pitchFamily="34" charset="-122"/>
          </a:endParaRPr>
        </a:p>
      </dsp:txBody>
      <dsp:txXfrm>
        <a:off x="33298" y="33298"/>
        <a:ext cx="4979272" cy="615514"/>
      </dsp:txXfrm>
    </dsp:sp>
    <dsp:sp modelId="{06259F8C-5794-4C89-BFA8-C633348A457A}">
      <dsp:nvSpPr>
        <dsp:cNvPr id="0" name=""/>
        <dsp:cNvSpPr/>
      </dsp:nvSpPr>
      <dsp:spPr>
        <a:xfrm>
          <a:off x="0" y="755929"/>
          <a:ext cx="5045868" cy="682110"/>
        </a:xfrm>
        <a:prstGeom prst="roundRect">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chemeClr val="tx1"/>
              </a:solidFill>
              <a:latin typeface="微软雅黑" panose="020B0503020204020204" pitchFamily="34" charset="-122"/>
              <a:ea typeface="微软雅黑" panose="020B0503020204020204" pitchFamily="34" charset="-122"/>
            </a:rPr>
            <a:t>全心全意为人民服务</a:t>
          </a:r>
          <a:endParaRPr lang="zh-CN" sz="2200" kern="1200" dirty="0">
            <a:solidFill>
              <a:schemeClr val="tx1"/>
            </a:solidFill>
            <a:latin typeface="微软雅黑" panose="020B0503020204020204" pitchFamily="34" charset="-122"/>
            <a:ea typeface="微软雅黑" panose="020B0503020204020204" pitchFamily="34" charset="-122"/>
          </a:endParaRPr>
        </a:p>
      </dsp:txBody>
      <dsp:txXfrm>
        <a:off x="33298" y="789227"/>
        <a:ext cx="4979272" cy="615514"/>
      </dsp:txXfrm>
    </dsp:sp>
    <dsp:sp modelId="{F5F74B84-8105-4FD3-A850-8D28F2AB9550}">
      <dsp:nvSpPr>
        <dsp:cNvPr id="0" name=""/>
        <dsp:cNvSpPr/>
      </dsp:nvSpPr>
      <dsp:spPr>
        <a:xfrm>
          <a:off x="0" y="1501398"/>
          <a:ext cx="5045868" cy="68211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chemeClr val="tx1"/>
              </a:solidFill>
              <a:latin typeface="微软雅黑" panose="020B0503020204020204" pitchFamily="34" charset="-122"/>
              <a:ea typeface="微软雅黑" panose="020B0503020204020204" pitchFamily="34" charset="-122"/>
            </a:rPr>
            <a:t>始终把革命利益放在首位</a:t>
          </a:r>
          <a:endParaRPr lang="zh-CN" sz="2200" kern="1200" dirty="0">
            <a:solidFill>
              <a:schemeClr val="tx1"/>
            </a:solidFill>
            <a:latin typeface="微软雅黑" panose="020B0503020204020204" pitchFamily="34" charset="-122"/>
            <a:ea typeface="微软雅黑" panose="020B0503020204020204" pitchFamily="34" charset="-122"/>
          </a:endParaRPr>
        </a:p>
      </dsp:txBody>
      <dsp:txXfrm>
        <a:off x="33298" y="1534696"/>
        <a:ext cx="4979272" cy="615514"/>
      </dsp:txXfrm>
    </dsp:sp>
    <dsp:sp modelId="{BEDFF5E1-050B-41AF-80D3-7AADF95E0BC3}">
      <dsp:nvSpPr>
        <dsp:cNvPr id="0" name=""/>
        <dsp:cNvSpPr/>
      </dsp:nvSpPr>
      <dsp:spPr>
        <a:xfrm>
          <a:off x="0" y="2246868"/>
          <a:ext cx="5045868" cy="682110"/>
        </a:xfrm>
        <a:prstGeom prst="round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chemeClr val="tx1"/>
              </a:solidFill>
              <a:latin typeface="微软雅黑" panose="020B0503020204020204" pitchFamily="34" charset="-122"/>
              <a:ea typeface="微软雅黑" panose="020B0503020204020204" pitchFamily="34" charset="-122"/>
            </a:rPr>
            <a:t>树立社会新风，建立新型人际关系</a:t>
          </a:r>
          <a:endParaRPr lang="zh-CN" sz="2200" kern="1200" dirty="0">
            <a:solidFill>
              <a:schemeClr val="tx1"/>
            </a:solidFill>
            <a:latin typeface="微软雅黑" panose="020B0503020204020204" pitchFamily="34" charset="-122"/>
            <a:ea typeface="微软雅黑" panose="020B0503020204020204" pitchFamily="34" charset="-122"/>
          </a:endParaRPr>
        </a:p>
      </dsp:txBody>
      <dsp:txXfrm>
        <a:off x="33298" y="2280166"/>
        <a:ext cx="4979272" cy="615514"/>
      </dsp:txXfrm>
    </dsp:sp>
    <dsp:sp modelId="{63BC8FF4-5B4A-4495-82F1-0966725900A5}">
      <dsp:nvSpPr>
        <dsp:cNvPr id="0" name=""/>
        <dsp:cNvSpPr/>
      </dsp:nvSpPr>
      <dsp:spPr>
        <a:xfrm>
          <a:off x="0" y="2992338"/>
          <a:ext cx="5045868" cy="682110"/>
        </a:xfrm>
        <a:prstGeom prst="roundRect">
          <a:avLst/>
        </a:prstGeom>
        <a:solidFill>
          <a:srgbClr val="92D05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zh-CN" altLang="en-US" sz="2200" kern="1200" dirty="0">
              <a:solidFill>
                <a:schemeClr val="tx1"/>
              </a:solidFill>
              <a:latin typeface="微软雅黑" panose="020B0503020204020204" pitchFamily="34" charset="-122"/>
              <a:ea typeface="微软雅黑" panose="020B0503020204020204" pitchFamily="34" charset="-122"/>
            </a:rPr>
            <a:t>修身自律，保持节操</a:t>
          </a:r>
          <a:endParaRPr lang="zh-CN" sz="2200" kern="1200" dirty="0">
            <a:solidFill>
              <a:schemeClr val="tx1"/>
            </a:solidFill>
            <a:latin typeface="微软雅黑" panose="020B0503020204020204" pitchFamily="34" charset="-122"/>
            <a:ea typeface="微软雅黑" panose="020B0503020204020204" pitchFamily="34" charset="-122"/>
          </a:endParaRPr>
        </a:p>
      </dsp:txBody>
      <dsp:txXfrm>
        <a:off x="33298" y="3025636"/>
        <a:ext cx="4979272" cy="6155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97EA-2E6F-4DC6-B84B-6FA7E62E9C8D}">
      <dsp:nvSpPr>
        <dsp:cNvPr id="0" name=""/>
        <dsp:cNvSpPr/>
      </dsp:nvSpPr>
      <dsp:spPr>
        <a:xfrm>
          <a:off x="0" y="154816"/>
          <a:ext cx="6200775" cy="142272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sz="1900" b="0" kern="1200" dirty="0">
              <a:solidFill>
                <a:schemeClr val="tx1"/>
              </a:solidFill>
              <a:latin typeface="微软雅黑" panose="020B0503020204020204" pitchFamily="34" charset="-122"/>
              <a:ea typeface="微软雅黑" panose="020B0503020204020204" pitchFamily="34" charset="-122"/>
            </a:rPr>
            <a:t>文明因交流而多彩，文明因互鉴而丰富。一个国家或民族的道德进步，既要注意在文明交流中坚守自身优秀道德传统，也要在文明互鉴中积极吸收其他有益道德成果。</a:t>
          </a:r>
          <a:endParaRPr lang="zh-CN" sz="1900" kern="1200" dirty="0">
            <a:solidFill>
              <a:schemeClr val="tx1"/>
            </a:solidFill>
            <a:latin typeface="微软雅黑" panose="020B0503020204020204" pitchFamily="34" charset="-122"/>
            <a:ea typeface="微软雅黑" panose="020B0503020204020204" pitchFamily="34" charset="-122"/>
          </a:endParaRPr>
        </a:p>
      </dsp:txBody>
      <dsp:txXfrm>
        <a:off x="69451" y="224267"/>
        <a:ext cx="6061873" cy="1283818"/>
      </dsp:txXfrm>
    </dsp:sp>
    <dsp:sp modelId="{715CC1F1-BB0F-4740-B74F-9C54F9C44CAA}">
      <dsp:nvSpPr>
        <dsp:cNvPr id="0" name=""/>
        <dsp:cNvSpPr/>
      </dsp:nvSpPr>
      <dsp:spPr>
        <a:xfrm>
          <a:off x="0" y="1647404"/>
          <a:ext cx="6200775" cy="1422720"/>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zh-CN" altLang="en-US" sz="1900" kern="1200" dirty="0">
              <a:solidFill>
                <a:schemeClr val="tx1"/>
              </a:solidFill>
              <a:latin typeface="微软雅黑" panose="020B0503020204020204" pitchFamily="34" charset="-122"/>
              <a:ea typeface="微软雅黑" panose="020B0503020204020204" pitchFamily="34" charset="-122"/>
            </a:rPr>
            <a:t>借鉴和吸收人类文明优秀道德成果，必须秉承正确的态度和科学的方法。要坚持以我为主、为我所用，批判继承其他国家的道德成果 。</a:t>
          </a:r>
          <a:endParaRPr lang="zh-CN" sz="1900" kern="1200" dirty="0">
            <a:solidFill>
              <a:schemeClr val="tx1"/>
            </a:solidFill>
            <a:latin typeface="微软雅黑" panose="020B0503020204020204" pitchFamily="34" charset="-122"/>
            <a:ea typeface="微软雅黑" panose="020B0503020204020204" pitchFamily="34" charset="-122"/>
          </a:endParaRPr>
        </a:p>
      </dsp:txBody>
      <dsp:txXfrm>
        <a:off x="69451" y="1716855"/>
        <a:ext cx="6061873" cy="128381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A0702-2FED-47BB-B328-8F5CC69EACB4}">
      <dsp:nvSpPr>
        <dsp:cNvPr id="0" name=""/>
        <dsp:cNvSpPr/>
      </dsp:nvSpPr>
      <dsp:spPr>
        <a:xfrm>
          <a:off x="0" y="1321613"/>
          <a:ext cx="3200400" cy="867121"/>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社会主义道德的原则</a:t>
          </a:r>
        </a:p>
      </dsp:txBody>
      <dsp:txXfrm>
        <a:off x="0" y="1321613"/>
        <a:ext cx="3200400" cy="867121"/>
      </dsp:txXfrm>
    </dsp:sp>
    <dsp:sp modelId="{D775D806-4C9A-4B69-9F1D-07590CD24414}">
      <dsp:nvSpPr>
        <dsp:cNvPr id="0" name=""/>
        <dsp:cNvSpPr/>
      </dsp:nvSpPr>
      <dsp:spPr>
        <a:xfrm rot="10800000">
          <a:off x="0" y="0"/>
          <a:ext cx="3200400" cy="133363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社会主义道德的核心</a:t>
          </a:r>
        </a:p>
      </dsp:txBody>
      <dsp:txXfrm rot="10800000">
        <a:off x="0" y="0"/>
        <a:ext cx="3200400" cy="86655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81388-043D-4B45-9F5F-2CC6BFCC758A}">
      <dsp:nvSpPr>
        <dsp:cNvPr id="0" name=""/>
        <dsp:cNvSpPr/>
      </dsp:nvSpPr>
      <dsp:spPr>
        <a:xfrm>
          <a:off x="1479" y="0"/>
          <a:ext cx="2302464" cy="4376804"/>
        </a:xfrm>
        <a:prstGeom prst="roundRect">
          <a:avLst>
            <a:gd name="adj" fmla="val 10000"/>
          </a:avLst>
        </a:prstGeom>
        <a:solidFill>
          <a:srgbClr val="92D050"/>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l" defTabSz="844550" rtl="0">
            <a:lnSpc>
              <a:spcPct val="90000"/>
            </a:lnSpc>
            <a:spcBef>
              <a:spcPct val="0"/>
            </a:spcBef>
            <a:spcAft>
              <a:spcPct val="35000"/>
            </a:spcAft>
            <a:buNone/>
          </a:pPr>
          <a:r>
            <a:rPr lang="zh-CN" sz="1900" b="1" kern="1200" dirty="0">
              <a:solidFill>
                <a:schemeClr val="tx1"/>
              </a:solidFill>
              <a:latin typeface="微软雅黑" panose="020B0503020204020204" pitchFamily="34" charset="-122"/>
              <a:ea typeface="微软雅黑" panose="020B0503020204020204" pitchFamily="34" charset="-122"/>
            </a:rPr>
            <a:t>为人民服务是社会主义经济基础和人际关系的客观要求</a:t>
          </a:r>
          <a:endParaRPr lang="zh-CN" sz="1900" kern="1200" dirty="0">
            <a:solidFill>
              <a:schemeClr val="tx1"/>
            </a:solidFill>
            <a:latin typeface="微软雅黑" panose="020B0503020204020204" pitchFamily="34" charset="-122"/>
            <a:ea typeface="微软雅黑" panose="020B0503020204020204" pitchFamily="34" charset="-122"/>
          </a:endParaRPr>
        </a:p>
      </dsp:txBody>
      <dsp:txXfrm>
        <a:off x="1479" y="1750721"/>
        <a:ext cx="2302464" cy="1750721"/>
      </dsp:txXfrm>
    </dsp:sp>
    <dsp:sp modelId="{FC343C7B-F374-47EC-A3A0-D32E7854550E}">
      <dsp:nvSpPr>
        <dsp:cNvPr id="0" name=""/>
        <dsp:cNvSpPr/>
      </dsp:nvSpPr>
      <dsp:spPr>
        <a:xfrm>
          <a:off x="876301" y="712786"/>
          <a:ext cx="552820" cy="557120"/>
        </a:xfrm>
        <a:prstGeom prst="ellipse">
          <a:avLst/>
        </a:prstGeom>
        <a:solidFill>
          <a:schemeClr val="bg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6268B4-3DF6-4670-8152-6A6F642C5157}">
      <dsp:nvSpPr>
        <dsp:cNvPr id="0" name=""/>
        <dsp:cNvSpPr/>
      </dsp:nvSpPr>
      <dsp:spPr>
        <a:xfrm>
          <a:off x="2373017" y="0"/>
          <a:ext cx="2302464" cy="4376804"/>
        </a:xfrm>
        <a:prstGeom prst="roundRect">
          <a:avLst>
            <a:gd name="adj" fmla="val 10000"/>
          </a:avLst>
        </a:prstGeom>
        <a:solidFill>
          <a:srgbClr val="FFCCCC"/>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l" defTabSz="844550" rtl="0">
            <a:lnSpc>
              <a:spcPct val="90000"/>
            </a:lnSpc>
            <a:spcBef>
              <a:spcPct val="0"/>
            </a:spcBef>
            <a:spcAft>
              <a:spcPct val="35000"/>
            </a:spcAft>
            <a:buNone/>
          </a:pPr>
          <a:r>
            <a:rPr lang="zh-CN" sz="1900" b="1" kern="1200" dirty="0">
              <a:solidFill>
                <a:schemeClr val="tx1"/>
              </a:solidFill>
              <a:latin typeface="微软雅黑" panose="020B0503020204020204" pitchFamily="34" charset="-122"/>
              <a:ea typeface="微软雅黑" panose="020B0503020204020204" pitchFamily="34" charset="-122"/>
            </a:rPr>
            <a:t>为人民服务是社会主义市场经济健康发展的要求</a:t>
          </a:r>
        </a:p>
      </dsp:txBody>
      <dsp:txXfrm>
        <a:off x="2373017" y="1750721"/>
        <a:ext cx="2302464" cy="1750721"/>
      </dsp:txXfrm>
    </dsp:sp>
    <dsp:sp modelId="{9EFD8082-1732-48B1-AB7C-BB605CB1213F}">
      <dsp:nvSpPr>
        <dsp:cNvPr id="0" name=""/>
        <dsp:cNvSpPr/>
      </dsp:nvSpPr>
      <dsp:spPr>
        <a:xfrm>
          <a:off x="3238504" y="696914"/>
          <a:ext cx="571490" cy="588863"/>
        </a:xfrm>
        <a:prstGeom prst="ellipse">
          <a:avLst/>
        </a:prstGeom>
        <a:solidFill>
          <a:schemeClr val="bg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830FE3-7643-4754-B590-8E14C0EE057E}">
      <dsp:nvSpPr>
        <dsp:cNvPr id="0" name=""/>
        <dsp:cNvSpPr/>
      </dsp:nvSpPr>
      <dsp:spPr>
        <a:xfrm>
          <a:off x="4744555" y="0"/>
          <a:ext cx="2302464" cy="4376804"/>
        </a:xfrm>
        <a:prstGeom prst="roundRect">
          <a:avLst>
            <a:gd name="adj" fmla="val 10000"/>
          </a:avLst>
        </a:prstGeom>
        <a:solidFill>
          <a:srgbClr val="FF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l" defTabSz="844550" rtl="0">
            <a:lnSpc>
              <a:spcPct val="90000"/>
            </a:lnSpc>
            <a:spcBef>
              <a:spcPct val="0"/>
            </a:spcBef>
            <a:spcAft>
              <a:spcPct val="35000"/>
            </a:spcAft>
            <a:buNone/>
          </a:pPr>
          <a:r>
            <a:rPr lang="zh-CN" sz="1900" b="1" kern="1200" dirty="0">
              <a:solidFill>
                <a:schemeClr val="tx1"/>
              </a:solidFill>
              <a:latin typeface="微软雅黑" panose="020B0503020204020204" pitchFamily="34" charset="-122"/>
              <a:ea typeface="微软雅黑" panose="020B0503020204020204" pitchFamily="34" charset="-122"/>
            </a:rPr>
            <a:t>为人民服务是先进性要求和广泛性要求的统一</a:t>
          </a:r>
        </a:p>
      </dsp:txBody>
      <dsp:txXfrm>
        <a:off x="4744555" y="1750721"/>
        <a:ext cx="2302464" cy="1750721"/>
      </dsp:txXfrm>
    </dsp:sp>
    <dsp:sp modelId="{FAC3AB21-BE5E-4EE8-9660-267AEE715FF8}">
      <dsp:nvSpPr>
        <dsp:cNvPr id="0" name=""/>
        <dsp:cNvSpPr/>
      </dsp:nvSpPr>
      <dsp:spPr>
        <a:xfrm>
          <a:off x="5600700" y="712786"/>
          <a:ext cx="590175" cy="557120"/>
        </a:xfrm>
        <a:prstGeom prst="ellipse">
          <a:avLst/>
        </a:prstGeom>
        <a:solidFill>
          <a:schemeClr val="bg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8293D6-048C-4DFC-B03F-407F13DE993A}">
      <dsp:nvSpPr>
        <dsp:cNvPr id="0" name=""/>
        <dsp:cNvSpPr/>
      </dsp:nvSpPr>
      <dsp:spPr>
        <a:xfrm>
          <a:off x="723899" y="3303587"/>
          <a:ext cx="5600701" cy="1052231"/>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F4767-AC1C-48F9-95CC-68905D82ABEE}">
      <dsp:nvSpPr>
        <dsp:cNvPr id="0" name=""/>
        <dsp:cNvSpPr/>
      </dsp:nvSpPr>
      <dsp:spPr>
        <a:xfrm>
          <a:off x="0" y="394060"/>
          <a:ext cx="5884069" cy="554400"/>
        </a:xfrm>
        <a:prstGeom prst="rect">
          <a:avLst/>
        </a:prstGeom>
        <a:solidFill>
          <a:schemeClr val="lt1">
            <a:alpha val="90000"/>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sp>
    <dsp:sp modelId="{2661D021-9F5A-4D2E-8C1E-1966C3F835F8}">
      <dsp:nvSpPr>
        <dsp:cNvPr id="0" name=""/>
        <dsp:cNvSpPr/>
      </dsp:nvSpPr>
      <dsp:spPr>
        <a:xfrm>
          <a:off x="294203" y="69340"/>
          <a:ext cx="4118848" cy="64944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683" tIns="0" rIns="155683" bIns="0" numCol="1" spcCol="1270" anchor="ctr" anchorCtr="0">
          <a:noAutofit/>
        </a:bodyPr>
        <a:lstStyle/>
        <a:p>
          <a:pPr marL="0" lvl="0" indent="0" algn="l" defTabSz="977900" rtl="0">
            <a:lnSpc>
              <a:spcPct val="90000"/>
            </a:lnSpc>
            <a:spcBef>
              <a:spcPct val="0"/>
            </a:spcBef>
            <a:spcAft>
              <a:spcPct val="35000"/>
            </a:spcAft>
            <a:buNone/>
          </a:pPr>
          <a:r>
            <a:rPr lang="zh-CN" sz="2200" b="0" kern="1200" dirty="0">
              <a:solidFill>
                <a:schemeClr val="tx1"/>
              </a:solidFill>
              <a:latin typeface="黑体" panose="02010609060101010101" pitchFamily="49" charset="-122"/>
              <a:ea typeface="黑体" panose="02010609060101010101" pitchFamily="49" charset="-122"/>
            </a:rPr>
            <a:t>道德及其变化发展</a:t>
          </a:r>
          <a:endParaRPr lang="zh-CN" sz="2200" kern="1200" dirty="0">
            <a:solidFill>
              <a:schemeClr val="tx1"/>
            </a:solidFill>
            <a:latin typeface="黑体" panose="02010609060101010101" pitchFamily="49" charset="-122"/>
            <a:ea typeface="黑体" panose="02010609060101010101" pitchFamily="49" charset="-122"/>
          </a:endParaRPr>
        </a:p>
      </dsp:txBody>
      <dsp:txXfrm>
        <a:off x="325906" y="101043"/>
        <a:ext cx="4055442" cy="586034"/>
      </dsp:txXfrm>
    </dsp:sp>
    <dsp:sp modelId="{E3F1FD96-0111-44E6-A3EF-8634B5A616B2}">
      <dsp:nvSpPr>
        <dsp:cNvPr id="0" name=""/>
        <dsp:cNvSpPr/>
      </dsp:nvSpPr>
      <dsp:spPr>
        <a:xfrm>
          <a:off x="0" y="1391980"/>
          <a:ext cx="5884069" cy="554400"/>
        </a:xfrm>
        <a:prstGeom prst="rect">
          <a:avLst/>
        </a:prstGeom>
        <a:solidFill>
          <a:schemeClr val="lt1">
            <a:alpha val="90000"/>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sp>
    <dsp:sp modelId="{63ABCB48-C6B8-4139-9102-E6886EB37927}">
      <dsp:nvSpPr>
        <dsp:cNvPr id="0" name=""/>
        <dsp:cNvSpPr/>
      </dsp:nvSpPr>
      <dsp:spPr>
        <a:xfrm>
          <a:off x="294203" y="1067260"/>
          <a:ext cx="4118848" cy="64944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683" tIns="0" rIns="155683" bIns="0" numCol="1" spcCol="1270" anchor="ctr" anchorCtr="0">
          <a:noAutofit/>
        </a:bodyPr>
        <a:lstStyle/>
        <a:p>
          <a:pPr marL="0" lvl="0" indent="0" algn="l" defTabSz="977900" rtl="0">
            <a:lnSpc>
              <a:spcPct val="90000"/>
            </a:lnSpc>
            <a:spcBef>
              <a:spcPct val="0"/>
            </a:spcBef>
            <a:spcAft>
              <a:spcPct val="35000"/>
            </a:spcAft>
            <a:buNone/>
          </a:pPr>
          <a:r>
            <a:rPr lang="zh-CN" sz="2200" b="0" kern="1200" dirty="0">
              <a:solidFill>
                <a:schemeClr val="tx1"/>
              </a:solidFill>
              <a:latin typeface="黑体" panose="02010609060101010101" pitchFamily="49" charset="-122"/>
              <a:ea typeface="黑体" panose="02010609060101010101" pitchFamily="49" charset="-122"/>
            </a:rPr>
            <a:t>吸收借鉴优秀道德成果</a:t>
          </a:r>
        </a:p>
      </dsp:txBody>
      <dsp:txXfrm>
        <a:off x="325906" y="1098963"/>
        <a:ext cx="4055442" cy="586034"/>
      </dsp:txXfrm>
    </dsp:sp>
    <dsp:sp modelId="{353FB2A6-BA6D-4572-9866-2D544CB0288A}">
      <dsp:nvSpPr>
        <dsp:cNvPr id="0" name=""/>
        <dsp:cNvSpPr/>
      </dsp:nvSpPr>
      <dsp:spPr>
        <a:xfrm>
          <a:off x="0" y="2389900"/>
          <a:ext cx="5884069" cy="554400"/>
        </a:xfrm>
        <a:prstGeom prst="rect">
          <a:avLst/>
        </a:prstGeom>
        <a:solidFill>
          <a:schemeClr val="lt1">
            <a:alpha val="90000"/>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sp>
    <dsp:sp modelId="{F8D0DE59-6D75-4BF4-8A23-089A9574A09B}">
      <dsp:nvSpPr>
        <dsp:cNvPr id="0" name=""/>
        <dsp:cNvSpPr/>
      </dsp:nvSpPr>
      <dsp:spPr>
        <a:xfrm>
          <a:off x="294203" y="2065180"/>
          <a:ext cx="4118848" cy="64944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683" tIns="0" rIns="155683" bIns="0" numCol="1" spcCol="1270" anchor="ctr" anchorCtr="0">
          <a:noAutofit/>
        </a:bodyPr>
        <a:lstStyle/>
        <a:p>
          <a:pPr marL="0" lvl="0" indent="0" algn="l" defTabSz="977900" rtl="0">
            <a:lnSpc>
              <a:spcPct val="90000"/>
            </a:lnSpc>
            <a:spcBef>
              <a:spcPct val="0"/>
            </a:spcBef>
            <a:spcAft>
              <a:spcPct val="35000"/>
            </a:spcAft>
            <a:buNone/>
          </a:pPr>
          <a:r>
            <a:rPr lang="zh-CN" sz="2200" b="0" kern="1200" dirty="0">
              <a:solidFill>
                <a:schemeClr val="tx1"/>
              </a:solidFill>
              <a:latin typeface="黑体" panose="02010609060101010101" pitchFamily="49" charset="-122"/>
              <a:ea typeface="黑体" panose="02010609060101010101" pitchFamily="49" charset="-122"/>
            </a:rPr>
            <a:t>遵守公民道德准则</a:t>
          </a:r>
        </a:p>
      </dsp:txBody>
      <dsp:txXfrm>
        <a:off x="325906" y="2096883"/>
        <a:ext cx="4055442" cy="586034"/>
      </dsp:txXfrm>
    </dsp:sp>
    <dsp:sp modelId="{245BD3FA-2219-4A48-BCF9-DFD915CB66A8}">
      <dsp:nvSpPr>
        <dsp:cNvPr id="0" name=""/>
        <dsp:cNvSpPr/>
      </dsp:nvSpPr>
      <dsp:spPr>
        <a:xfrm>
          <a:off x="0" y="3387820"/>
          <a:ext cx="5884069" cy="554400"/>
        </a:xfrm>
        <a:prstGeom prst="rect">
          <a:avLst/>
        </a:prstGeom>
        <a:solidFill>
          <a:schemeClr val="lt1">
            <a:alpha val="90000"/>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dsp:style>
    </dsp:sp>
    <dsp:sp modelId="{697AD931-C7D7-4531-90C1-75A2B98BC006}">
      <dsp:nvSpPr>
        <dsp:cNvPr id="0" name=""/>
        <dsp:cNvSpPr/>
      </dsp:nvSpPr>
      <dsp:spPr>
        <a:xfrm>
          <a:off x="294203" y="3063100"/>
          <a:ext cx="4118848" cy="64944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5683" tIns="0" rIns="155683" bIns="0" numCol="1" spcCol="1270" anchor="ctr" anchorCtr="0">
          <a:noAutofit/>
        </a:bodyPr>
        <a:lstStyle/>
        <a:p>
          <a:pPr marL="0" lvl="0" indent="0" algn="l" defTabSz="977900" rtl="0">
            <a:lnSpc>
              <a:spcPct val="90000"/>
            </a:lnSpc>
            <a:spcBef>
              <a:spcPct val="0"/>
            </a:spcBef>
            <a:spcAft>
              <a:spcPct val="35000"/>
            </a:spcAft>
            <a:buNone/>
          </a:pPr>
          <a:r>
            <a:rPr lang="zh-CN" sz="2200" b="0" kern="1200" dirty="0">
              <a:solidFill>
                <a:schemeClr val="tx1"/>
              </a:solidFill>
              <a:latin typeface="黑体" panose="02010609060101010101" pitchFamily="49" charset="-122"/>
              <a:ea typeface="黑体" panose="02010609060101010101" pitchFamily="49" charset="-122"/>
            </a:rPr>
            <a:t>向上向善  知行合一</a:t>
          </a:r>
        </a:p>
      </dsp:txBody>
      <dsp:txXfrm>
        <a:off x="325906" y="3094803"/>
        <a:ext cx="4055442" cy="58603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333B1-B635-4AE2-A136-7FC7AC9AED0E}">
      <dsp:nvSpPr>
        <dsp:cNvPr id="0" name=""/>
        <dsp:cNvSpPr/>
      </dsp:nvSpPr>
      <dsp:spPr>
        <a:xfrm rot="10800000">
          <a:off x="1535416" y="949"/>
          <a:ext cx="5108127" cy="995130"/>
        </a:xfrm>
        <a:prstGeom prst="homePlat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825" tIns="80010" rIns="149352" bIns="80010" numCol="1" spcCol="1270" anchor="ctr" anchorCtr="0">
          <a:noAutofit/>
        </a:bodyPr>
        <a:lstStyle/>
        <a:p>
          <a:pPr marL="0" lvl="0" indent="0" algn="l" defTabSz="933450" rtl="0">
            <a:lnSpc>
              <a:spcPct val="90000"/>
            </a:lnSpc>
            <a:spcBef>
              <a:spcPct val="0"/>
            </a:spcBef>
            <a:spcAft>
              <a:spcPct val="35000"/>
            </a:spcAft>
            <a:buNone/>
          </a:pPr>
          <a:r>
            <a:rPr lang="zh-CN" sz="2100" b="0" kern="1200" dirty="0">
              <a:solidFill>
                <a:schemeClr val="tx1"/>
              </a:solidFill>
              <a:latin typeface="微软雅黑" panose="020B0503020204020204" pitchFamily="34" charset="-122"/>
              <a:ea typeface="微软雅黑" panose="020B0503020204020204" pitchFamily="34" charset="-122"/>
            </a:rPr>
            <a:t>集体主义强调国家利益、社会整体利益和个人利益的辩证统一。</a:t>
          </a:r>
        </a:p>
      </dsp:txBody>
      <dsp:txXfrm rot="10800000">
        <a:off x="1784198" y="949"/>
        <a:ext cx="4859345" cy="995130"/>
      </dsp:txXfrm>
    </dsp:sp>
    <dsp:sp modelId="{35DABC88-F838-459D-8DF8-0E823A8F71D7}">
      <dsp:nvSpPr>
        <dsp:cNvPr id="0" name=""/>
        <dsp:cNvSpPr/>
      </dsp:nvSpPr>
      <dsp:spPr>
        <a:xfrm>
          <a:off x="1037850" y="949"/>
          <a:ext cx="995130" cy="9951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 modelId="{D71177C8-B159-4010-AC20-CD304D3BB141}">
      <dsp:nvSpPr>
        <dsp:cNvPr id="0" name=""/>
        <dsp:cNvSpPr/>
      </dsp:nvSpPr>
      <dsp:spPr>
        <a:xfrm rot="10800000">
          <a:off x="1535416" y="1293134"/>
          <a:ext cx="5108127" cy="995130"/>
        </a:xfrm>
        <a:prstGeom prst="homePlate">
          <a:avLst/>
        </a:prstGeom>
        <a:solidFill>
          <a:srgbClr val="FF99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825" tIns="80010" rIns="149352" bIns="80010" numCol="1" spcCol="1270" anchor="ctr" anchorCtr="0">
          <a:noAutofit/>
        </a:bodyPr>
        <a:lstStyle/>
        <a:p>
          <a:pPr marL="0" lvl="0" indent="0" algn="l" defTabSz="933450" rtl="0">
            <a:lnSpc>
              <a:spcPct val="90000"/>
            </a:lnSpc>
            <a:spcBef>
              <a:spcPct val="0"/>
            </a:spcBef>
            <a:spcAft>
              <a:spcPct val="35000"/>
            </a:spcAft>
            <a:buNone/>
          </a:pPr>
          <a:r>
            <a:rPr lang="zh-CN" sz="2100" b="0" kern="1200" dirty="0">
              <a:solidFill>
                <a:schemeClr val="tx1"/>
              </a:solidFill>
              <a:latin typeface="微软雅黑" panose="020B0503020204020204" pitchFamily="34" charset="-122"/>
              <a:ea typeface="微软雅黑" panose="020B0503020204020204" pitchFamily="34" charset="-122"/>
            </a:rPr>
            <a:t>集体主义强调国家利益、社会整体利益高于个人利益。</a:t>
          </a:r>
        </a:p>
      </dsp:txBody>
      <dsp:txXfrm rot="10800000">
        <a:off x="1784198" y="1293134"/>
        <a:ext cx="4859345" cy="995130"/>
      </dsp:txXfrm>
    </dsp:sp>
    <dsp:sp modelId="{C577A7F9-86DE-4714-A66F-E2351B0ED6C5}">
      <dsp:nvSpPr>
        <dsp:cNvPr id="0" name=""/>
        <dsp:cNvSpPr/>
      </dsp:nvSpPr>
      <dsp:spPr>
        <a:xfrm>
          <a:off x="1037850" y="1293134"/>
          <a:ext cx="995130" cy="9951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 modelId="{741BD048-677C-4409-9456-DCA83BC81970}">
      <dsp:nvSpPr>
        <dsp:cNvPr id="0" name=""/>
        <dsp:cNvSpPr/>
      </dsp:nvSpPr>
      <dsp:spPr>
        <a:xfrm rot="10800000">
          <a:off x="1535416" y="2585319"/>
          <a:ext cx="5108127" cy="995130"/>
        </a:xfrm>
        <a:prstGeom prst="homePlat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8825" tIns="80010" rIns="149352" bIns="80010" numCol="1" spcCol="1270" anchor="ctr" anchorCtr="0">
          <a:noAutofit/>
        </a:bodyPr>
        <a:lstStyle/>
        <a:p>
          <a:pPr marL="0" lvl="0" indent="0" algn="l" defTabSz="933450" rtl="0">
            <a:lnSpc>
              <a:spcPct val="90000"/>
            </a:lnSpc>
            <a:spcBef>
              <a:spcPct val="0"/>
            </a:spcBef>
            <a:spcAft>
              <a:spcPct val="35000"/>
            </a:spcAft>
            <a:buNone/>
          </a:pPr>
          <a:r>
            <a:rPr lang="zh-CN" sz="2100" b="0" kern="1200" dirty="0">
              <a:solidFill>
                <a:schemeClr val="tx1"/>
              </a:solidFill>
              <a:latin typeface="微软雅黑" panose="020B0503020204020204" pitchFamily="34" charset="-122"/>
              <a:ea typeface="微软雅黑" panose="020B0503020204020204" pitchFamily="34" charset="-122"/>
            </a:rPr>
            <a:t>集体主义重视和保障个人的正当利益。</a:t>
          </a:r>
        </a:p>
      </dsp:txBody>
      <dsp:txXfrm rot="10800000">
        <a:off x="1784198" y="2585319"/>
        <a:ext cx="4859345" cy="995130"/>
      </dsp:txXfrm>
    </dsp:sp>
    <dsp:sp modelId="{B779B79C-41C9-4080-B090-19E5C4137AEA}">
      <dsp:nvSpPr>
        <dsp:cNvPr id="0" name=""/>
        <dsp:cNvSpPr/>
      </dsp:nvSpPr>
      <dsp:spPr>
        <a:xfrm>
          <a:off x="1037850" y="2585319"/>
          <a:ext cx="995130" cy="99513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53B36-1690-4D50-90C5-38F1245F6933}">
      <dsp:nvSpPr>
        <dsp:cNvPr id="0" name=""/>
        <dsp:cNvSpPr/>
      </dsp:nvSpPr>
      <dsp:spPr>
        <a:xfrm>
          <a:off x="1950900" y="0"/>
          <a:ext cx="4434770" cy="4434770"/>
        </a:xfrm>
        <a:prstGeom prst="triangl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CF65FD-4B69-4CD5-B9E1-18AEBF3FDC03}">
      <dsp:nvSpPr>
        <dsp:cNvPr id="0" name=""/>
        <dsp:cNvSpPr/>
      </dsp:nvSpPr>
      <dsp:spPr>
        <a:xfrm>
          <a:off x="4084473" y="533399"/>
          <a:ext cx="4599852" cy="1049793"/>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altLang="en-US" sz="1800" b="0" kern="1200" dirty="0">
              <a:latin typeface="微软雅黑" panose="020B0503020204020204" pitchFamily="34" charset="-122"/>
              <a:ea typeface="微软雅黑" panose="020B0503020204020204" pitchFamily="34" charset="-122"/>
            </a:rPr>
            <a:t>一是无私奉献、一心为公，这是集体主义的最高层次，是共产党员、先进分子应努力达到的道德目标。</a:t>
          </a:r>
        </a:p>
      </dsp:txBody>
      <dsp:txXfrm>
        <a:off x="4135720" y="584646"/>
        <a:ext cx="4497358" cy="947299"/>
      </dsp:txXfrm>
    </dsp:sp>
    <dsp:sp modelId="{DDDE3B02-0DA9-4197-8A7C-966938F01DAA}">
      <dsp:nvSpPr>
        <dsp:cNvPr id="0" name=""/>
        <dsp:cNvSpPr/>
      </dsp:nvSpPr>
      <dsp:spPr>
        <a:xfrm>
          <a:off x="4038596" y="1820899"/>
          <a:ext cx="4684398" cy="1049793"/>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二是先公后私、先人后己，这是已经具有较高社会主义道德觉悟的人能够达到的要求。</a:t>
          </a:r>
          <a:endParaRPr lang="zh-CN" altLang="en-US" sz="1800" b="0" kern="1200" dirty="0">
            <a:latin typeface="微软雅黑" panose="020B0503020204020204" pitchFamily="34" charset="-122"/>
            <a:ea typeface="微软雅黑" panose="020B0503020204020204" pitchFamily="34" charset="-122"/>
          </a:endParaRPr>
        </a:p>
      </dsp:txBody>
      <dsp:txXfrm>
        <a:off x="4089843" y="1872146"/>
        <a:ext cx="4581904" cy="947299"/>
      </dsp:txXfrm>
    </dsp:sp>
    <dsp:sp modelId="{BD1BBC91-E7A2-4DD4-B6C2-5B25C81B1B9E}">
      <dsp:nvSpPr>
        <dsp:cNvPr id="0" name=""/>
        <dsp:cNvSpPr/>
      </dsp:nvSpPr>
      <dsp:spPr>
        <a:xfrm>
          <a:off x="4038596" y="3163605"/>
          <a:ext cx="4691028" cy="1049793"/>
        </a:xfrm>
        <a:prstGeom prst="roundRect">
          <a:avLst/>
        </a:prstGeom>
        <a:solidFill>
          <a:schemeClr val="lt1">
            <a:alpha val="90000"/>
            <a:hueOff val="0"/>
            <a:satOff val="0"/>
            <a:lumOff val="0"/>
            <a:alphaOff val="0"/>
          </a:schemeClr>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latin typeface="微软雅黑" panose="020B0503020204020204" pitchFamily="34" charset="-122"/>
              <a:ea typeface="微软雅黑" panose="020B0503020204020204" pitchFamily="34" charset="-122"/>
            </a:rPr>
            <a:t>三是顾全大局、遵纪守法、热爱祖国、诚实劳动，这是对公民最基本的道德要求。</a:t>
          </a:r>
          <a:endParaRPr lang="zh-CN" altLang="en-US" sz="1800" b="0" kern="1200" dirty="0">
            <a:latin typeface="微软雅黑" panose="020B0503020204020204" pitchFamily="34" charset="-122"/>
            <a:ea typeface="微软雅黑" panose="020B0503020204020204" pitchFamily="34" charset="-122"/>
          </a:endParaRPr>
        </a:p>
      </dsp:txBody>
      <dsp:txXfrm>
        <a:off x="4089843" y="3214852"/>
        <a:ext cx="4588534" cy="94729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9E475-539A-46ED-AE9D-7FC6B26990E2}">
      <dsp:nvSpPr>
        <dsp:cNvPr id="0" name=""/>
        <dsp:cNvSpPr/>
      </dsp:nvSpPr>
      <dsp:spPr>
        <a:xfrm>
          <a:off x="0" y="2267422"/>
          <a:ext cx="4648200" cy="744218"/>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引领社会风尚</a:t>
          </a:r>
        </a:p>
      </dsp:txBody>
      <dsp:txXfrm>
        <a:off x="0" y="2267422"/>
        <a:ext cx="4648200" cy="744218"/>
      </dsp:txXfrm>
    </dsp:sp>
    <dsp:sp modelId="{6C6684FF-E2A8-4766-A924-11057799D8CF}">
      <dsp:nvSpPr>
        <dsp:cNvPr id="0" name=""/>
        <dsp:cNvSpPr/>
      </dsp:nvSpPr>
      <dsp:spPr>
        <a:xfrm rot="10800000">
          <a:off x="0" y="1133977"/>
          <a:ext cx="4648200" cy="1144608"/>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参与志愿服务活动</a:t>
          </a:r>
        </a:p>
      </dsp:txBody>
      <dsp:txXfrm rot="10800000">
        <a:off x="0" y="1133977"/>
        <a:ext cx="4648200" cy="743732"/>
      </dsp:txXfrm>
    </dsp:sp>
    <dsp:sp modelId="{D775D806-4C9A-4B69-9F1D-07590CD24414}">
      <dsp:nvSpPr>
        <dsp:cNvPr id="0" name=""/>
        <dsp:cNvSpPr/>
      </dsp:nvSpPr>
      <dsp:spPr>
        <a:xfrm rot="10800000">
          <a:off x="0" y="0"/>
          <a:ext cx="4648200" cy="1144608"/>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向道德模范学习</a:t>
          </a:r>
        </a:p>
      </dsp:txBody>
      <dsp:txXfrm rot="10800000">
        <a:off x="0" y="0"/>
        <a:ext cx="4648200" cy="7437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92F95-5752-4563-8AB2-41D7E7592FAE}">
      <dsp:nvSpPr>
        <dsp:cNvPr id="0" name=""/>
        <dsp:cNvSpPr/>
      </dsp:nvSpPr>
      <dsp:spPr>
        <a:xfrm rot="5400000">
          <a:off x="6381158" y="112849"/>
          <a:ext cx="1718964" cy="1495499"/>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到最需要的地方去</a:t>
          </a:r>
        </a:p>
      </dsp:txBody>
      <dsp:txXfrm rot="-5400000">
        <a:off x="6725939" y="268989"/>
        <a:ext cx="1029401" cy="1183220"/>
      </dsp:txXfrm>
    </dsp:sp>
    <dsp:sp modelId="{89F72B9C-30CE-47A1-99A6-3B82A263ECD7}">
      <dsp:nvSpPr>
        <dsp:cNvPr id="0" name=""/>
        <dsp:cNvSpPr/>
      </dsp:nvSpPr>
      <dsp:spPr>
        <a:xfrm>
          <a:off x="8033771" y="344909"/>
          <a:ext cx="1918364" cy="1031378"/>
        </a:xfrm>
        <a:prstGeom prst="rect">
          <a:avLst/>
        </a:prstGeom>
        <a:noFill/>
        <a:ln>
          <a:noFill/>
        </a:ln>
        <a:effectLst/>
      </dsp:spPr>
      <dsp:style>
        <a:lnRef idx="0">
          <a:scrgbClr r="0" g="0" b="0"/>
        </a:lnRef>
        <a:fillRef idx="0">
          <a:scrgbClr r="0" g="0" b="0"/>
        </a:fillRef>
        <a:effectRef idx="0">
          <a:scrgbClr r="0" g="0" b="0"/>
        </a:effectRef>
        <a:fontRef idx="minor"/>
      </dsp:style>
    </dsp:sp>
    <dsp:sp modelId="{B0CE6CBA-CB4B-4804-8019-8C4C6D5B52E1}">
      <dsp:nvSpPr>
        <dsp:cNvPr id="0" name=""/>
        <dsp:cNvSpPr/>
      </dsp:nvSpPr>
      <dsp:spPr>
        <a:xfrm rot="5400000">
          <a:off x="4765062" y="133184"/>
          <a:ext cx="1718964" cy="1495499"/>
        </a:xfrm>
        <a:prstGeom prst="hexagon">
          <a:avLst>
            <a:gd name="adj" fmla="val 25000"/>
            <a:gd name="vf" fmla="val 11547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109843" y="289324"/>
        <a:ext cx="1029401" cy="1183220"/>
      </dsp:txXfrm>
    </dsp:sp>
    <dsp:sp modelId="{29D8BE2C-AA17-4CB2-AB26-4E323282A1F9}">
      <dsp:nvSpPr>
        <dsp:cNvPr id="0" name=""/>
        <dsp:cNvSpPr/>
      </dsp:nvSpPr>
      <dsp:spPr>
        <a:xfrm rot="5400000">
          <a:off x="5570494" y="1571906"/>
          <a:ext cx="1718964" cy="1495499"/>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帮助弱势群体</a:t>
          </a:r>
        </a:p>
      </dsp:txBody>
      <dsp:txXfrm rot="-5400000">
        <a:off x="5915275" y="1728046"/>
        <a:ext cx="1029401" cy="1183220"/>
      </dsp:txXfrm>
    </dsp:sp>
    <dsp:sp modelId="{85BE3B51-BAD6-46BF-9C5B-FE3B10B3B283}">
      <dsp:nvSpPr>
        <dsp:cNvPr id="0" name=""/>
        <dsp:cNvSpPr/>
      </dsp:nvSpPr>
      <dsp:spPr>
        <a:xfrm>
          <a:off x="3763863" y="1803966"/>
          <a:ext cx="1856481" cy="1031378"/>
        </a:xfrm>
        <a:prstGeom prst="rect">
          <a:avLst/>
        </a:prstGeom>
        <a:noFill/>
        <a:ln>
          <a:noFill/>
        </a:ln>
        <a:effectLst/>
      </dsp:spPr>
      <dsp:style>
        <a:lnRef idx="0">
          <a:scrgbClr r="0" g="0" b="0"/>
        </a:lnRef>
        <a:fillRef idx="0">
          <a:scrgbClr r="0" g="0" b="0"/>
        </a:fillRef>
        <a:effectRef idx="0">
          <a:scrgbClr r="0" g="0" b="0"/>
        </a:effectRef>
        <a:fontRef idx="minor"/>
      </dsp:style>
    </dsp:sp>
    <dsp:sp modelId="{DA5F6546-91A0-4BF5-B370-A390BB246C30}">
      <dsp:nvSpPr>
        <dsp:cNvPr id="0" name=""/>
        <dsp:cNvSpPr/>
      </dsp:nvSpPr>
      <dsp:spPr>
        <a:xfrm rot="5400000">
          <a:off x="7185634" y="1571906"/>
          <a:ext cx="1718964" cy="1495499"/>
        </a:xfrm>
        <a:prstGeom prst="hexagon">
          <a:avLst>
            <a:gd name="adj" fmla="val 25000"/>
            <a:gd name="vf" fmla="val 11547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7530415" y="1728046"/>
        <a:ext cx="1029401" cy="1183220"/>
      </dsp:txXfrm>
    </dsp:sp>
    <dsp:sp modelId="{7B2C4B50-6FB7-44EE-A32B-432CCDDC1D57}">
      <dsp:nvSpPr>
        <dsp:cNvPr id="0" name=""/>
        <dsp:cNvSpPr/>
      </dsp:nvSpPr>
      <dsp:spPr>
        <a:xfrm rot="5400000">
          <a:off x="6381158" y="3030963"/>
          <a:ext cx="1718964" cy="1495499"/>
        </a:xfrm>
        <a:prstGeom prst="hexagon">
          <a:avLst>
            <a:gd name="adj" fmla="val 25000"/>
            <a:gd name="vf" fmla="val 115470"/>
          </a:avLst>
        </a:prstGeom>
        <a:solidFill>
          <a:schemeClr val="bg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b="1" kern="1200" dirty="0">
              <a:solidFill>
                <a:schemeClr val="tx1"/>
              </a:solidFill>
              <a:latin typeface="微软雅黑" panose="020B0503020204020204" pitchFamily="34" charset="-122"/>
              <a:ea typeface="微软雅黑" panose="020B0503020204020204" pitchFamily="34" charset="-122"/>
            </a:rPr>
            <a:t>做力所能及的事</a:t>
          </a:r>
        </a:p>
      </dsp:txBody>
      <dsp:txXfrm rot="-5400000">
        <a:off x="6725939" y="3187103"/>
        <a:ext cx="1029401" cy="1183220"/>
      </dsp:txXfrm>
    </dsp:sp>
    <dsp:sp modelId="{59F69B41-BF69-4C90-97E8-24D6B4DC1F15}">
      <dsp:nvSpPr>
        <dsp:cNvPr id="0" name=""/>
        <dsp:cNvSpPr/>
      </dsp:nvSpPr>
      <dsp:spPr>
        <a:xfrm>
          <a:off x="8033771" y="3263023"/>
          <a:ext cx="1918364" cy="1031378"/>
        </a:xfrm>
        <a:prstGeom prst="rect">
          <a:avLst/>
        </a:prstGeom>
        <a:noFill/>
        <a:ln>
          <a:noFill/>
        </a:ln>
        <a:effectLst/>
      </dsp:spPr>
      <dsp:style>
        <a:lnRef idx="0">
          <a:scrgbClr r="0" g="0" b="0"/>
        </a:lnRef>
        <a:fillRef idx="0">
          <a:scrgbClr r="0" g="0" b="0"/>
        </a:fillRef>
        <a:effectRef idx="0">
          <a:scrgbClr r="0" g="0" b="0"/>
        </a:effectRef>
        <a:fontRef idx="minor"/>
      </dsp:style>
    </dsp:sp>
    <dsp:sp modelId="{2C100E49-07B3-49C4-8F76-D0460C29231A}">
      <dsp:nvSpPr>
        <dsp:cNvPr id="0" name=""/>
        <dsp:cNvSpPr/>
      </dsp:nvSpPr>
      <dsp:spPr>
        <a:xfrm rot="5400000">
          <a:off x="4766019" y="3030963"/>
          <a:ext cx="1718964" cy="1495499"/>
        </a:xfrm>
        <a:prstGeom prst="hexagon">
          <a:avLst>
            <a:gd name="adj" fmla="val 25000"/>
            <a:gd name="vf" fmla="val 11547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zh-CN" altLang="en-US" sz="3600" kern="1200"/>
        </a:p>
      </dsp:txBody>
      <dsp:txXfrm rot="-5400000">
        <a:off x="5110800" y="3187103"/>
        <a:ext cx="1029401" cy="118322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BB1162-7195-4910-909F-7C812DCD0AF9}">
      <dsp:nvSpPr>
        <dsp:cNvPr id="0" name=""/>
        <dsp:cNvSpPr/>
      </dsp:nvSpPr>
      <dsp:spPr>
        <a:xfrm>
          <a:off x="0" y="1694755"/>
          <a:ext cx="4582616" cy="556256"/>
        </a:xfrm>
        <a:prstGeom prst="rec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道德的变化发展</a:t>
          </a:r>
        </a:p>
      </dsp:txBody>
      <dsp:txXfrm>
        <a:off x="0" y="1694755"/>
        <a:ext cx="4582616" cy="556256"/>
      </dsp:txXfrm>
    </dsp:sp>
    <dsp:sp modelId="{B7BA3EB7-1E02-4078-BDE0-CD046CD82220}">
      <dsp:nvSpPr>
        <dsp:cNvPr id="0" name=""/>
        <dsp:cNvSpPr/>
      </dsp:nvSpPr>
      <dsp:spPr>
        <a:xfrm rot="10800000">
          <a:off x="0" y="847576"/>
          <a:ext cx="4582616" cy="85552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道德的功能与作用</a:t>
          </a:r>
        </a:p>
      </dsp:txBody>
      <dsp:txXfrm rot="10800000">
        <a:off x="0" y="847576"/>
        <a:ext cx="4582616" cy="555893"/>
      </dsp:txXfrm>
    </dsp:sp>
    <dsp:sp modelId="{D775D806-4C9A-4B69-9F1D-07590CD24414}">
      <dsp:nvSpPr>
        <dsp:cNvPr id="0" name=""/>
        <dsp:cNvSpPr/>
      </dsp:nvSpPr>
      <dsp:spPr>
        <a:xfrm rot="10800000">
          <a:off x="0" y="0"/>
          <a:ext cx="4582616" cy="855522"/>
        </a:xfrm>
        <a:prstGeom prst="upArrowCallout">
          <a:avLst/>
        </a:prstGeom>
        <a:solidFill>
          <a:schemeClr val="lt1">
            <a:hueOff val="0"/>
            <a:satOff val="0"/>
            <a:lumOff val="0"/>
            <a:alphaOff val="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l" defTabSz="1066800">
            <a:lnSpc>
              <a:spcPct val="90000"/>
            </a:lnSpc>
            <a:spcBef>
              <a:spcPct val="0"/>
            </a:spcBef>
            <a:spcAft>
              <a:spcPct val="35000"/>
            </a:spcAft>
            <a:buNone/>
          </a:pPr>
          <a:r>
            <a:rPr lang="zh-CN" altLang="en-US" sz="2400" b="0" kern="1200" dirty="0">
              <a:latin typeface="微软雅黑" panose="020B0503020204020204" pitchFamily="34" charset="-122"/>
              <a:ea typeface="微软雅黑" panose="020B0503020204020204" pitchFamily="34" charset="-122"/>
            </a:rPr>
            <a:t>          什么是道德</a:t>
          </a:r>
        </a:p>
      </dsp:txBody>
      <dsp:txXfrm rot="10800000">
        <a:off x="0" y="0"/>
        <a:ext cx="4582616" cy="555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934DB-94EF-4889-9AFE-F460570C2D3E}">
      <dsp:nvSpPr>
        <dsp:cNvPr id="0" name=""/>
        <dsp:cNvSpPr/>
      </dsp:nvSpPr>
      <dsp:spPr>
        <a:xfrm rot="16200000">
          <a:off x="3787419" y="784565"/>
          <a:ext cx="3282261" cy="3541898"/>
        </a:xfrm>
        <a:prstGeom prst="round2SameRect">
          <a:avLst>
            <a:gd name="adj1" fmla="val 16670"/>
            <a:gd name="adj2" fmla="val 0"/>
          </a:avLst>
        </a:prstGeom>
        <a:solidFill>
          <a:srgbClr val="FFC000"/>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101600" rIns="91440" bIns="101600" numCol="1" spcCol="1270" anchor="t" anchorCtr="0">
          <a:noAutofit/>
        </a:bodyPr>
        <a:lstStyle/>
        <a:p>
          <a:pPr marL="0" lvl="0" indent="0" algn="l" defTabSz="711200" rtl="0">
            <a:lnSpc>
              <a:spcPts val="2000"/>
            </a:lnSpc>
            <a:spcBef>
              <a:spcPct val="0"/>
            </a:spcBef>
            <a:spcAft>
              <a:spcPct val="35000"/>
            </a:spcAft>
            <a:buNone/>
          </a:pPr>
          <a:r>
            <a:rPr lang="zh-CN" sz="1600" b="0" kern="1200" dirty="0">
              <a:latin typeface="微软雅黑" panose="020B0503020204020204" pitchFamily="34" charset="-122"/>
              <a:ea typeface="微软雅黑" panose="020B0503020204020204" pitchFamily="34" charset="-122"/>
            </a:rPr>
            <a:t>中国古代“道”与“德”表示不同的意思。“道” 指道路，后引申为原则、规范、规律、道理等，指事物运动变化的规律或人们必须遵循的社会行为的准则、规矩、规范。 “德” 指遵循这种“道”</a:t>
          </a:r>
          <a:r>
            <a:rPr lang="en-US" sz="1600" b="0" kern="1200" dirty="0">
              <a:latin typeface="微软雅黑" panose="020B0503020204020204" pitchFamily="34" charset="-122"/>
              <a:ea typeface="微软雅黑" panose="020B0503020204020204" pitchFamily="34" charset="-122"/>
            </a:rPr>
            <a:t>,</a:t>
          </a:r>
          <a:r>
            <a:rPr lang="zh-CN" sz="1600" b="0" kern="1200" dirty="0">
              <a:latin typeface="微软雅黑" panose="020B0503020204020204" pitchFamily="34" charset="-122"/>
              <a:ea typeface="微软雅黑" panose="020B0503020204020204" pitchFamily="34" charset="-122"/>
            </a:rPr>
            <a:t>通”得”。 荀子在</a:t>
          </a:r>
          <a:r>
            <a:rPr lang="en-US" sz="1600" b="0" kern="1200" dirty="0">
              <a:latin typeface="微软雅黑" panose="020B0503020204020204" pitchFamily="34" charset="-122"/>
              <a:ea typeface="微软雅黑" panose="020B0503020204020204" pitchFamily="34" charset="-122"/>
            </a:rPr>
            <a:t>《</a:t>
          </a:r>
          <a:r>
            <a:rPr lang="zh-CN" sz="1600" b="0" kern="1200" dirty="0">
              <a:latin typeface="微软雅黑" panose="020B0503020204020204" pitchFamily="34" charset="-122"/>
              <a:ea typeface="微软雅黑" panose="020B0503020204020204" pitchFamily="34" charset="-122"/>
            </a:rPr>
            <a:t>劝学</a:t>
          </a:r>
          <a:r>
            <a:rPr lang="en-US" sz="1600" b="0" kern="1200" dirty="0">
              <a:latin typeface="微软雅黑" panose="020B0503020204020204" pitchFamily="34" charset="-122"/>
              <a:ea typeface="微软雅黑" panose="020B0503020204020204" pitchFamily="34" charset="-122"/>
            </a:rPr>
            <a:t>》</a:t>
          </a:r>
          <a:r>
            <a:rPr lang="zh-CN" sz="1600" b="0" kern="1200" dirty="0">
              <a:latin typeface="微软雅黑" panose="020B0503020204020204" pitchFamily="34" charset="-122"/>
              <a:ea typeface="微软雅黑" panose="020B0503020204020204" pitchFamily="34" charset="-122"/>
            </a:rPr>
            <a:t>中最早把开始把“道”与“德”联用 ：“故学至乎礼而止矣，夫是之谓道德之极。”</a:t>
          </a:r>
        </a:p>
      </dsp:txBody>
      <dsp:txXfrm rot="5400000">
        <a:off x="3817857" y="1074639"/>
        <a:ext cx="3381642" cy="2961749"/>
      </dsp:txXfrm>
    </dsp:sp>
    <dsp:sp modelId="{B7BC5DDE-B922-42BD-9980-0D48B0CB96FD}">
      <dsp:nvSpPr>
        <dsp:cNvPr id="0" name=""/>
        <dsp:cNvSpPr/>
      </dsp:nvSpPr>
      <dsp:spPr>
        <a:xfrm rot="5400000">
          <a:off x="7800940" y="806825"/>
          <a:ext cx="3282261" cy="3491733"/>
        </a:xfrm>
        <a:prstGeom prst="round2SameRect">
          <a:avLst>
            <a:gd name="adj1" fmla="val 16670"/>
            <a:gd name="adj2" fmla="val 0"/>
          </a:avLst>
        </a:prstGeom>
        <a:solidFill>
          <a:srgbClr val="FFC000"/>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101600" rIns="60960" bIns="101600" numCol="1" spcCol="1270" anchor="t" anchorCtr="0">
          <a:noAutofit/>
        </a:bodyPr>
        <a:lstStyle/>
        <a:p>
          <a:pPr marL="0" lvl="0" indent="0" algn="l" defTabSz="711200" rtl="0">
            <a:lnSpc>
              <a:spcPct val="90000"/>
            </a:lnSpc>
            <a:spcBef>
              <a:spcPct val="0"/>
            </a:spcBef>
            <a:spcAft>
              <a:spcPct val="35000"/>
            </a:spcAft>
            <a:buNone/>
          </a:pPr>
          <a:r>
            <a:rPr lang="zh-CN" sz="1600" b="0" kern="1200" dirty="0">
              <a:latin typeface="微软雅黑" panose="020B0503020204020204" pitchFamily="34" charset="-122"/>
              <a:ea typeface="微软雅黑" panose="020B0503020204020204" pitchFamily="34" charset="-122"/>
            </a:rPr>
            <a:t>西方文化中“道德”一词最早源于拉丁语“</a:t>
          </a:r>
          <a:r>
            <a:rPr lang="en-US" sz="1600" b="0" kern="1200" dirty="0" err="1">
              <a:latin typeface="微软雅黑" panose="020B0503020204020204" pitchFamily="34" charset="-122"/>
              <a:ea typeface="微软雅黑" panose="020B0503020204020204" pitchFamily="34" charset="-122"/>
            </a:rPr>
            <a:t>moralis</a:t>
          </a:r>
          <a:r>
            <a:rPr lang="en-US" sz="1600" b="0" kern="1200" dirty="0">
              <a:latin typeface="微软雅黑" panose="020B0503020204020204" pitchFamily="34" charset="-122"/>
              <a:ea typeface="微软雅黑" panose="020B0503020204020204" pitchFamily="34" charset="-122"/>
            </a:rPr>
            <a:t>”</a:t>
          </a:r>
          <a:r>
            <a:rPr lang="zh-CN" sz="1600" b="0" kern="1200" dirty="0">
              <a:latin typeface="微软雅黑" panose="020B0503020204020204" pitchFamily="34" charset="-122"/>
              <a:ea typeface="微软雅黑" panose="020B0503020204020204" pitchFamily="34" charset="-122"/>
            </a:rPr>
            <a:t>，其原意是风俗习惯、性格的意思，以后逐步引申为原则规范、行为品质、善恶评价等方面的意思。</a:t>
          </a:r>
        </a:p>
      </dsp:txBody>
      <dsp:txXfrm rot="-5400000">
        <a:off x="7696204" y="1071817"/>
        <a:ext cx="3331477" cy="2961749"/>
      </dsp:txXfrm>
    </dsp:sp>
    <dsp:sp modelId="{BCC1CB42-59B0-4400-8E25-A642E15CCF41}">
      <dsp:nvSpPr>
        <dsp:cNvPr id="0" name=""/>
        <dsp:cNvSpPr/>
      </dsp:nvSpPr>
      <dsp:spPr>
        <a:xfrm>
          <a:off x="6472065" y="-184768"/>
          <a:ext cx="2096889" cy="2096787"/>
        </a:xfrm>
        <a:prstGeom prst="circularArrow">
          <a:avLst>
            <a:gd name="adj1" fmla="val 12500"/>
            <a:gd name="adj2" fmla="val 1142322"/>
            <a:gd name="adj3" fmla="val 20457678"/>
            <a:gd name="adj4" fmla="val 10800000"/>
            <a:gd name="adj5" fmla="val 12500"/>
          </a:avLst>
        </a:prstGeom>
        <a:solidFill>
          <a:srgbClr val="CCFF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9F17D0-8E10-4FFB-8AF0-64E30640CF14}">
      <dsp:nvSpPr>
        <dsp:cNvPr id="0" name=""/>
        <dsp:cNvSpPr/>
      </dsp:nvSpPr>
      <dsp:spPr>
        <a:xfrm rot="10800000">
          <a:off x="6553193" y="3200405"/>
          <a:ext cx="2096889" cy="2096787"/>
        </a:xfrm>
        <a:prstGeom prst="circularArrow">
          <a:avLst>
            <a:gd name="adj1" fmla="val 12500"/>
            <a:gd name="adj2" fmla="val 1142322"/>
            <a:gd name="adj3" fmla="val 20457678"/>
            <a:gd name="adj4" fmla="val 10800000"/>
            <a:gd name="adj5" fmla="val 12500"/>
          </a:avLst>
        </a:prstGeom>
        <a:solidFill>
          <a:srgbClr val="CCFF3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EB575-491B-404D-ACC2-46D8562D139A}">
      <dsp:nvSpPr>
        <dsp:cNvPr id="0" name=""/>
        <dsp:cNvSpPr/>
      </dsp:nvSpPr>
      <dsp:spPr>
        <a:xfrm>
          <a:off x="0" y="35453"/>
          <a:ext cx="5843587" cy="947699"/>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离开人的社会实践、人的生活、人类的历史发展来思考道德的起源和基础。</a:t>
          </a:r>
        </a:p>
      </dsp:txBody>
      <dsp:txXfrm>
        <a:off x="46263" y="81716"/>
        <a:ext cx="5751061" cy="855173"/>
      </dsp:txXfrm>
    </dsp:sp>
    <dsp:sp modelId="{78872B96-F8B5-41B6-8981-8EBBB32AD057}">
      <dsp:nvSpPr>
        <dsp:cNvPr id="0" name=""/>
        <dsp:cNvSpPr/>
      </dsp:nvSpPr>
      <dsp:spPr>
        <a:xfrm>
          <a:off x="0" y="1044197"/>
          <a:ext cx="5843587" cy="947699"/>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把道德说成是外在强加于人的强制性的规约。</a:t>
          </a:r>
        </a:p>
      </dsp:txBody>
      <dsp:txXfrm>
        <a:off x="46263" y="1090460"/>
        <a:ext cx="5751061" cy="855173"/>
      </dsp:txXfrm>
    </dsp:sp>
    <dsp:sp modelId="{05A6AD35-1811-4E6C-90F5-98C6A8A76526}">
      <dsp:nvSpPr>
        <dsp:cNvPr id="0" name=""/>
        <dsp:cNvSpPr/>
      </dsp:nvSpPr>
      <dsp:spPr>
        <a:xfrm>
          <a:off x="0" y="2043737"/>
          <a:ext cx="5843587" cy="947699"/>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把道德看成是一成不变的情感要素和心理体验，把道德神秘化。</a:t>
          </a:r>
        </a:p>
      </dsp:txBody>
      <dsp:txXfrm>
        <a:off x="46263" y="2090000"/>
        <a:ext cx="5751061" cy="8551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5EB575-491B-404D-ACC2-46D8562D139A}">
      <dsp:nvSpPr>
        <dsp:cNvPr id="0" name=""/>
        <dsp:cNvSpPr/>
      </dsp:nvSpPr>
      <dsp:spPr>
        <a:xfrm>
          <a:off x="0" y="0"/>
          <a:ext cx="5578353"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0" kern="1200" dirty="0">
              <a:solidFill>
                <a:srgbClr val="FFFF00"/>
              </a:solidFill>
              <a:latin typeface="微软雅黑" panose="020B0503020204020204" pitchFamily="34" charset="-122"/>
              <a:ea typeface="微软雅黑" panose="020B0503020204020204" pitchFamily="34" charset="-122"/>
            </a:rPr>
            <a:t>  劳动是道德起源的首要前提；</a:t>
          </a:r>
        </a:p>
      </dsp:txBody>
      <dsp:txXfrm>
        <a:off x="42036" y="42036"/>
        <a:ext cx="5494281" cy="777048"/>
      </dsp:txXfrm>
    </dsp:sp>
    <dsp:sp modelId="{78872B96-F8B5-41B6-8981-8EBBB32AD057}">
      <dsp:nvSpPr>
        <dsp:cNvPr id="0" name=""/>
        <dsp:cNvSpPr/>
      </dsp:nvSpPr>
      <dsp:spPr>
        <a:xfrm>
          <a:off x="0" y="1020824"/>
          <a:ext cx="5578353"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0" kern="1200" dirty="0">
              <a:solidFill>
                <a:srgbClr val="FFFF00"/>
              </a:solidFill>
              <a:latin typeface="微软雅黑" panose="020B0503020204020204" pitchFamily="34" charset="-122"/>
              <a:ea typeface="微软雅黑" panose="020B0503020204020204" pitchFamily="34" charset="-122"/>
            </a:rPr>
            <a:t>  社会关系是道德赖以产生的客观条件；</a:t>
          </a:r>
        </a:p>
      </dsp:txBody>
      <dsp:txXfrm>
        <a:off x="42036" y="1062860"/>
        <a:ext cx="5494281" cy="777048"/>
      </dsp:txXfrm>
    </dsp:sp>
    <dsp:sp modelId="{05A6AD35-1811-4E6C-90F5-98C6A8A76526}">
      <dsp:nvSpPr>
        <dsp:cNvPr id="0" name=""/>
        <dsp:cNvSpPr/>
      </dsp:nvSpPr>
      <dsp:spPr>
        <a:xfrm>
          <a:off x="0" y="2014424"/>
          <a:ext cx="5578353" cy="8611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zh-CN" altLang="en-US" sz="2400" b="0" kern="1200" dirty="0">
              <a:solidFill>
                <a:srgbClr val="FFFF00"/>
              </a:solidFill>
              <a:latin typeface="微软雅黑" panose="020B0503020204020204" pitchFamily="34" charset="-122"/>
              <a:ea typeface="微软雅黑" panose="020B0503020204020204" pitchFamily="34" charset="-122"/>
            </a:rPr>
            <a:t>  人的自我意识是道德产生的主观条件。</a:t>
          </a:r>
        </a:p>
      </dsp:txBody>
      <dsp:txXfrm>
        <a:off x="42036" y="2056460"/>
        <a:ext cx="5494281" cy="7770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0DD7D-2DC4-4A18-A8FA-2D64FF5014DD}">
      <dsp:nvSpPr>
        <dsp:cNvPr id="0" name=""/>
        <dsp:cNvSpPr/>
      </dsp:nvSpPr>
      <dsp:spPr>
        <a:xfrm>
          <a:off x="3524782" y="64428"/>
          <a:ext cx="2945938" cy="2543086"/>
        </a:xfrm>
        <a:prstGeom prst="ellipse">
          <a:avLst/>
        </a:prstGeom>
        <a:solidFill>
          <a:srgbClr val="92D05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rtl="0">
            <a:lnSpc>
              <a:spcPct val="90000"/>
            </a:lnSpc>
            <a:spcBef>
              <a:spcPct val="0"/>
            </a:spcBef>
            <a:spcAft>
              <a:spcPct val="35000"/>
            </a:spcAft>
            <a:buNone/>
          </a:pPr>
          <a:r>
            <a:rPr lang="zh-CN" altLang="en-US" sz="1800" b="0" kern="1200" dirty="0">
              <a:solidFill>
                <a:schemeClr val="tx1"/>
              </a:solidFill>
              <a:latin typeface="微软雅黑" panose="020B0503020204020204" pitchFamily="34" charset="-122"/>
              <a:ea typeface="微软雅黑" panose="020B0503020204020204" pitchFamily="34" charset="-122"/>
            </a:rPr>
            <a:t>道德是反映社会经济关系的特殊意识形态</a:t>
          </a:r>
        </a:p>
      </dsp:txBody>
      <dsp:txXfrm>
        <a:off x="3917574" y="509468"/>
        <a:ext cx="2160354" cy="1144388"/>
      </dsp:txXfrm>
    </dsp:sp>
    <dsp:sp modelId="{04D70E23-3F1F-4CE6-A65E-A661A684A325}">
      <dsp:nvSpPr>
        <dsp:cNvPr id="0" name=""/>
        <dsp:cNvSpPr/>
      </dsp:nvSpPr>
      <dsp:spPr>
        <a:xfrm>
          <a:off x="4978436" y="1434790"/>
          <a:ext cx="3367912" cy="2526035"/>
        </a:xfrm>
        <a:prstGeom prst="ellipse">
          <a:avLst/>
        </a:prstGeom>
        <a:solidFill>
          <a:srgbClr val="FFCCCC">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00100" rtl="0">
            <a:lnSpc>
              <a:spcPct val="90000"/>
            </a:lnSpc>
            <a:spcBef>
              <a:spcPct val="0"/>
            </a:spcBef>
            <a:spcAft>
              <a:spcPct val="35000"/>
            </a:spcAft>
            <a:buNone/>
          </a:pPr>
          <a:r>
            <a:rPr lang="zh-CN" sz="1800" b="0" kern="1200" dirty="0">
              <a:solidFill>
                <a:schemeClr val="tx1"/>
              </a:solidFill>
              <a:latin typeface="微软雅黑" panose="020B0503020204020204" pitchFamily="34" charset="-122"/>
              <a:ea typeface="微软雅黑" panose="020B0503020204020204" pitchFamily="34" charset="-122"/>
            </a:rPr>
            <a:t>道德是社会利益关系的特殊调节方式</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6008456" y="2087349"/>
        <a:ext cx="2020747" cy="1389319"/>
      </dsp:txXfrm>
    </dsp:sp>
    <dsp:sp modelId="{12735886-C108-465C-BA2B-7E6D766B2290}">
      <dsp:nvSpPr>
        <dsp:cNvPr id="0" name=""/>
        <dsp:cNvSpPr/>
      </dsp:nvSpPr>
      <dsp:spPr>
        <a:xfrm>
          <a:off x="1947543" y="1478768"/>
          <a:ext cx="3647569" cy="2526035"/>
        </a:xfrm>
        <a:prstGeom prst="ellipse">
          <a:avLst/>
        </a:prstGeom>
        <a:solidFill>
          <a:schemeClr val="bg1">
            <a:lumMod val="9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rtl="0">
            <a:lnSpc>
              <a:spcPct val="50000"/>
            </a:lnSpc>
            <a:spcBef>
              <a:spcPct val="0"/>
            </a:spcBef>
            <a:spcAft>
              <a:spcPct val="35000"/>
            </a:spcAft>
            <a:buNone/>
          </a:pPr>
          <a:r>
            <a:rPr lang="en-US" altLang="zh-CN" sz="1800" b="0" kern="1200" dirty="0">
              <a:solidFill>
                <a:schemeClr val="tx1"/>
              </a:solidFill>
              <a:latin typeface="微软雅黑" panose="020B0503020204020204" pitchFamily="34" charset="-122"/>
              <a:ea typeface="微软雅黑" panose="020B0503020204020204" pitchFamily="34" charset="-122"/>
            </a:rPr>
            <a:t>          </a:t>
          </a:r>
          <a:r>
            <a:rPr lang="zh-CN" sz="1800" b="0" kern="1200" dirty="0">
              <a:solidFill>
                <a:schemeClr val="tx1"/>
              </a:solidFill>
              <a:latin typeface="微软雅黑" panose="020B0503020204020204" pitchFamily="34" charset="-122"/>
              <a:ea typeface="微软雅黑" panose="020B0503020204020204" pitchFamily="34" charset="-122"/>
            </a:rPr>
            <a:t>道德是一</a:t>
          </a:r>
          <a:r>
            <a:rPr lang="zh-CN" altLang="en-US" sz="1800" b="0" kern="1200" dirty="0">
              <a:solidFill>
                <a:schemeClr val="tx1"/>
              </a:solidFill>
              <a:latin typeface="微软雅黑" panose="020B0503020204020204" pitchFamily="34" charset="-122"/>
              <a:ea typeface="微软雅黑" panose="020B0503020204020204" pitchFamily="34" charset="-122"/>
            </a:rPr>
            <a:t>种</a:t>
          </a:r>
          <a:endParaRPr lang="en-US" altLang="zh-CN" sz="1800" b="0" kern="1200" dirty="0">
            <a:solidFill>
              <a:schemeClr val="tx1"/>
            </a:solidFill>
            <a:latin typeface="微软雅黑" panose="020B0503020204020204" pitchFamily="34" charset="-122"/>
            <a:ea typeface="微软雅黑" panose="020B0503020204020204" pitchFamily="34" charset="-122"/>
          </a:endParaRPr>
        </a:p>
        <a:p>
          <a:pPr marL="0" lvl="0" indent="0" algn="l" defTabSz="800100" rtl="0">
            <a:lnSpc>
              <a:spcPct val="50000"/>
            </a:lnSpc>
            <a:spcBef>
              <a:spcPct val="0"/>
            </a:spcBef>
            <a:spcAft>
              <a:spcPct val="35000"/>
            </a:spcAft>
            <a:buNone/>
          </a:pPr>
          <a:r>
            <a:rPr lang="en-US" altLang="zh-CN" sz="1800" b="0" kern="1200" dirty="0">
              <a:solidFill>
                <a:schemeClr val="tx1"/>
              </a:solidFill>
              <a:latin typeface="微软雅黑" panose="020B0503020204020204" pitchFamily="34" charset="-122"/>
              <a:ea typeface="微软雅黑" panose="020B0503020204020204" pitchFamily="34" charset="-122"/>
            </a:rPr>
            <a:t>               </a:t>
          </a:r>
          <a:r>
            <a:rPr lang="zh-CN" sz="1800" b="0" kern="1200" dirty="0">
              <a:solidFill>
                <a:schemeClr val="tx1"/>
              </a:solidFill>
              <a:latin typeface="微软雅黑" panose="020B0503020204020204" pitchFamily="34" charset="-122"/>
              <a:ea typeface="微软雅黑" panose="020B0503020204020204" pitchFamily="34" charset="-122"/>
            </a:rPr>
            <a:t>实践精神</a:t>
          </a:r>
          <a:endParaRPr lang="zh-CN" altLang="en-US" sz="1800" b="0" kern="1200" dirty="0">
            <a:solidFill>
              <a:schemeClr val="tx1"/>
            </a:solidFill>
            <a:latin typeface="微软雅黑" panose="020B0503020204020204" pitchFamily="34" charset="-122"/>
            <a:ea typeface="微软雅黑" panose="020B0503020204020204" pitchFamily="34" charset="-122"/>
          </a:endParaRPr>
        </a:p>
      </dsp:txBody>
      <dsp:txXfrm>
        <a:off x="2291022" y="2131327"/>
        <a:ext cx="2188541" cy="13893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3379D-BE54-4716-B022-A5D28BA63FBC}">
      <dsp:nvSpPr>
        <dsp:cNvPr id="0" name=""/>
        <dsp:cNvSpPr/>
      </dsp:nvSpPr>
      <dsp:spPr>
        <a:xfrm>
          <a:off x="682812" y="223410"/>
          <a:ext cx="2887150" cy="2887150"/>
        </a:xfrm>
        <a:prstGeom prst="pie">
          <a:avLst>
            <a:gd name="adj1" fmla="val 16200000"/>
            <a:gd name="adj2" fmla="val 180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rtl="0">
            <a:lnSpc>
              <a:spcPct val="70000"/>
            </a:lnSpc>
            <a:spcBef>
              <a:spcPct val="0"/>
            </a:spcBef>
            <a:spcAft>
              <a:spcPts val="0"/>
            </a:spcAft>
            <a:buNone/>
          </a:pPr>
          <a:r>
            <a:rPr lang="zh-CN" altLang="en-US" sz="2800" b="1" kern="12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认识功能</a:t>
          </a:r>
        </a:p>
      </dsp:txBody>
      <dsp:txXfrm>
        <a:off x="2204409" y="835211"/>
        <a:ext cx="1031125" cy="859271"/>
      </dsp:txXfrm>
    </dsp:sp>
    <dsp:sp modelId="{516715B4-064B-4504-8804-EB3BCA09EE42}">
      <dsp:nvSpPr>
        <dsp:cNvPr id="0" name=""/>
        <dsp:cNvSpPr/>
      </dsp:nvSpPr>
      <dsp:spPr>
        <a:xfrm>
          <a:off x="623351" y="326522"/>
          <a:ext cx="2887150" cy="2887150"/>
        </a:xfrm>
        <a:prstGeom prst="pie">
          <a:avLst>
            <a:gd name="adj1" fmla="val 1800000"/>
            <a:gd name="adj2" fmla="val 9000000"/>
          </a:avLst>
        </a:prstGeom>
        <a:solidFill>
          <a:srgbClr val="92D05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rtl="0">
            <a:lnSpc>
              <a:spcPct val="70000"/>
            </a:lnSpc>
            <a:spcBef>
              <a:spcPct val="0"/>
            </a:spcBef>
            <a:spcAft>
              <a:spcPts val="0"/>
            </a:spcAft>
            <a:buNone/>
          </a:pPr>
          <a:r>
            <a:rPr lang="zh-CN" altLang="en-US" sz="2800" b="1" kern="12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规范功能</a:t>
          </a:r>
        </a:p>
      </dsp:txBody>
      <dsp:txXfrm>
        <a:off x="1310768" y="2199733"/>
        <a:ext cx="1546687" cy="756158"/>
      </dsp:txXfrm>
    </dsp:sp>
    <dsp:sp modelId="{DF9E7FAC-AD6A-4ED7-8343-11F6A5A9B4EE}">
      <dsp:nvSpPr>
        <dsp:cNvPr id="0" name=""/>
        <dsp:cNvSpPr/>
      </dsp:nvSpPr>
      <dsp:spPr>
        <a:xfrm>
          <a:off x="563889" y="223410"/>
          <a:ext cx="2887150" cy="2887150"/>
        </a:xfrm>
        <a:prstGeom prst="pie">
          <a:avLst>
            <a:gd name="adj1" fmla="val 9000000"/>
            <a:gd name="adj2" fmla="val 16200000"/>
          </a:avLst>
        </a:prstGeom>
        <a:solidFill>
          <a:srgbClr val="FFC000"/>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rtl="0">
            <a:lnSpc>
              <a:spcPct val="70000"/>
            </a:lnSpc>
            <a:spcBef>
              <a:spcPct val="0"/>
            </a:spcBef>
            <a:spcAft>
              <a:spcPts val="0"/>
            </a:spcAft>
            <a:buNone/>
          </a:pPr>
          <a:r>
            <a:rPr lang="zh-CN" altLang="en-US" sz="2800" b="1" kern="1200" dirty="0">
              <a:solidFill>
                <a:schemeClr val="bg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调节 功能</a:t>
          </a:r>
        </a:p>
      </dsp:txBody>
      <dsp:txXfrm>
        <a:off x="898317" y="835211"/>
        <a:ext cx="1031125" cy="859271"/>
      </dsp:txXfrm>
    </dsp:sp>
    <dsp:sp modelId="{B6D58039-CB9C-4485-A999-145ABCDFB520}">
      <dsp:nvSpPr>
        <dsp:cNvPr id="0" name=""/>
        <dsp:cNvSpPr/>
      </dsp:nvSpPr>
      <dsp:spPr>
        <a:xfrm>
          <a:off x="504322" y="44682"/>
          <a:ext cx="3244607" cy="3244607"/>
        </a:xfrm>
        <a:prstGeom prst="circularArrow">
          <a:avLst>
            <a:gd name="adj1" fmla="val 5085"/>
            <a:gd name="adj2" fmla="val 327528"/>
            <a:gd name="adj3" fmla="val 1472472"/>
            <a:gd name="adj4" fmla="val 16199432"/>
            <a:gd name="adj5" fmla="val 5932"/>
          </a:avLst>
        </a:prstGeom>
        <a:solidFill>
          <a:schemeClr val="bg1">
            <a:lumMod val="85000"/>
          </a:schemeClr>
        </a:solidFill>
        <a:ln>
          <a:noFill/>
        </a:ln>
        <a:effectLst/>
      </dsp:spPr>
      <dsp:style>
        <a:lnRef idx="0">
          <a:scrgbClr r="0" g="0" b="0"/>
        </a:lnRef>
        <a:fillRef idx="1">
          <a:scrgbClr r="0" g="0" b="0"/>
        </a:fillRef>
        <a:effectRef idx="1">
          <a:scrgbClr r="0" g="0" b="0"/>
        </a:effectRef>
        <a:fontRef idx="minor">
          <a:schemeClr val="lt1"/>
        </a:fontRef>
      </dsp:style>
    </dsp:sp>
    <dsp:sp modelId="{C83C4CFC-B261-4100-9944-626551DF23D1}">
      <dsp:nvSpPr>
        <dsp:cNvPr id="0" name=""/>
        <dsp:cNvSpPr/>
      </dsp:nvSpPr>
      <dsp:spPr>
        <a:xfrm>
          <a:off x="444622" y="147612"/>
          <a:ext cx="3244607" cy="3244607"/>
        </a:xfrm>
        <a:prstGeom prst="circularArrow">
          <a:avLst>
            <a:gd name="adj1" fmla="val 5085"/>
            <a:gd name="adj2" fmla="val 327528"/>
            <a:gd name="adj3" fmla="val 8671970"/>
            <a:gd name="adj4" fmla="val 1800502"/>
            <a:gd name="adj5" fmla="val 5932"/>
          </a:avLst>
        </a:prstGeom>
        <a:solidFill>
          <a:schemeClr val="accent4">
            <a:hueOff val="4900445"/>
            <a:satOff val="-20388"/>
            <a:lumOff val="4804"/>
            <a:alphaOff val="0"/>
          </a:schemeClr>
        </a:solidFill>
        <a:ln>
          <a:solidFill>
            <a:schemeClr val="bg1">
              <a:lumMod val="95000"/>
            </a:schemeClr>
          </a:solidFill>
        </a:ln>
        <a:effectLst/>
      </dsp:spPr>
      <dsp:style>
        <a:lnRef idx="0">
          <a:scrgbClr r="0" g="0" b="0"/>
        </a:lnRef>
        <a:fillRef idx="1">
          <a:scrgbClr r="0" g="0" b="0"/>
        </a:fillRef>
        <a:effectRef idx="1">
          <a:scrgbClr r="0" g="0" b="0"/>
        </a:effectRef>
        <a:fontRef idx="minor">
          <a:schemeClr val="lt1"/>
        </a:fontRef>
      </dsp:style>
    </dsp:sp>
    <dsp:sp modelId="{8C288CD2-145C-4B1C-A179-7177B2378AF5}">
      <dsp:nvSpPr>
        <dsp:cNvPr id="0" name=""/>
        <dsp:cNvSpPr/>
      </dsp:nvSpPr>
      <dsp:spPr>
        <a:xfrm>
          <a:off x="384922" y="44682"/>
          <a:ext cx="3244607" cy="3244607"/>
        </a:xfrm>
        <a:prstGeom prst="circularArrow">
          <a:avLst>
            <a:gd name="adj1" fmla="val 5085"/>
            <a:gd name="adj2" fmla="val 327528"/>
            <a:gd name="adj3" fmla="val 15873039"/>
            <a:gd name="adj4" fmla="val 9000000"/>
            <a:gd name="adj5" fmla="val 5932"/>
          </a:avLst>
        </a:prstGeom>
        <a:solidFill>
          <a:schemeClr val="accent4">
            <a:hueOff val="9800891"/>
            <a:satOff val="-40777"/>
            <a:lumOff val="9608"/>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D2EFFE-D322-4F5A-A987-0CDACBC78DFA}">
      <dsp:nvSpPr>
        <dsp:cNvPr id="0" name=""/>
        <dsp:cNvSpPr/>
      </dsp:nvSpPr>
      <dsp:spPr>
        <a:xfrm>
          <a:off x="1146722" y="206579"/>
          <a:ext cx="3008719" cy="3008719"/>
        </a:xfrm>
        <a:prstGeom prst="pie">
          <a:avLst>
            <a:gd name="adj1" fmla="val 16200000"/>
            <a:gd name="adj2" fmla="val 19800000"/>
          </a:avLst>
        </a:prstGeom>
        <a:solidFill>
          <a:schemeClr val="tx1"/>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solidFill>
                <a:schemeClr val="bg1"/>
              </a:solidFill>
              <a:latin typeface="微软雅黑" panose="020B0503020204020204" pitchFamily="34" charset="-122"/>
              <a:ea typeface="微软雅黑" panose="020B0503020204020204" pitchFamily="34" charset="-122"/>
            </a:rPr>
            <a:t>认识</a:t>
          </a:r>
        </a:p>
      </dsp:txBody>
      <dsp:txXfrm>
        <a:off x="2722718" y="590907"/>
        <a:ext cx="787997" cy="608907"/>
      </dsp:txXfrm>
    </dsp:sp>
    <dsp:sp modelId="{08B7EA32-1E03-402B-B74E-B9B3D7D51DF1}">
      <dsp:nvSpPr>
        <dsp:cNvPr id="0" name=""/>
        <dsp:cNvSpPr/>
      </dsp:nvSpPr>
      <dsp:spPr>
        <a:xfrm>
          <a:off x="1182540" y="268544"/>
          <a:ext cx="3008719" cy="3008719"/>
        </a:xfrm>
        <a:prstGeom prst="pie">
          <a:avLst>
            <a:gd name="adj1" fmla="val 19800000"/>
            <a:gd name="adj2" fmla="val 1800000"/>
          </a:avLst>
        </a:prstGeom>
        <a:solidFill>
          <a:srgbClr val="92D05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latin typeface="微软雅黑" panose="020B0503020204020204" pitchFamily="34" charset="-122"/>
              <a:ea typeface="微软雅黑" panose="020B0503020204020204" pitchFamily="34" charset="-122"/>
            </a:rPr>
            <a:t>规范</a:t>
          </a:r>
        </a:p>
      </dsp:txBody>
      <dsp:txXfrm>
        <a:off x="3224171" y="1486359"/>
        <a:ext cx="823816" cy="590998"/>
      </dsp:txXfrm>
    </dsp:sp>
    <dsp:sp modelId="{438312E0-5FCF-4078-BF79-C9D930E52637}">
      <dsp:nvSpPr>
        <dsp:cNvPr id="0" name=""/>
        <dsp:cNvSpPr/>
      </dsp:nvSpPr>
      <dsp:spPr>
        <a:xfrm>
          <a:off x="1146722" y="330510"/>
          <a:ext cx="3008719" cy="3008719"/>
        </a:xfrm>
        <a:prstGeom prst="pie">
          <a:avLst>
            <a:gd name="adj1" fmla="val 1800000"/>
            <a:gd name="adj2" fmla="val 5400000"/>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latin typeface="微软雅黑" panose="020B0503020204020204" pitchFamily="34" charset="-122"/>
              <a:ea typeface="微软雅黑" panose="020B0503020204020204" pitchFamily="34" charset="-122"/>
            </a:rPr>
            <a:t>调节</a:t>
          </a:r>
        </a:p>
      </dsp:txBody>
      <dsp:txXfrm>
        <a:off x="2722718" y="2363902"/>
        <a:ext cx="787997" cy="608907"/>
      </dsp:txXfrm>
    </dsp:sp>
    <dsp:sp modelId="{F8CABA96-CF8D-4260-904F-36A70B57F858}">
      <dsp:nvSpPr>
        <dsp:cNvPr id="0" name=""/>
        <dsp:cNvSpPr/>
      </dsp:nvSpPr>
      <dsp:spPr>
        <a:xfrm>
          <a:off x="1075086" y="330510"/>
          <a:ext cx="3008719" cy="3008719"/>
        </a:xfrm>
        <a:prstGeom prst="pie">
          <a:avLst>
            <a:gd name="adj1" fmla="val 5400000"/>
            <a:gd name="adj2" fmla="val 9000000"/>
          </a:avLst>
        </a:prstGeom>
        <a:solidFill>
          <a:schemeClr val="tx1"/>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solidFill>
                <a:schemeClr val="bg1"/>
              </a:solidFill>
              <a:latin typeface="微软雅黑" panose="020B0503020204020204" pitchFamily="34" charset="-122"/>
              <a:ea typeface="微软雅黑" panose="020B0503020204020204" pitchFamily="34" charset="-122"/>
            </a:rPr>
            <a:t>激励</a:t>
          </a:r>
          <a:endParaRPr lang="zh-CN" sz="2600" kern="1200" dirty="0">
            <a:solidFill>
              <a:schemeClr val="bg1"/>
            </a:solidFill>
            <a:latin typeface="微软雅黑" panose="020B0503020204020204" pitchFamily="34" charset="-122"/>
            <a:ea typeface="微软雅黑" panose="020B0503020204020204" pitchFamily="34" charset="-122"/>
          </a:endParaRPr>
        </a:p>
      </dsp:txBody>
      <dsp:txXfrm>
        <a:off x="1719811" y="2363902"/>
        <a:ext cx="787997" cy="608907"/>
      </dsp:txXfrm>
    </dsp:sp>
    <dsp:sp modelId="{D582A0A9-C2A4-4F30-8FCA-357478365D76}">
      <dsp:nvSpPr>
        <dsp:cNvPr id="0" name=""/>
        <dsp:cNvSpPr/>
      </dsp:nvSpPr>
      <dsp:spPr>
        <a:xfrm>
          <a:off x="1039268" y="268544"/>
          <a:ext cx="3008719" cy="3008719"/>
        </a:xfrm>
        <a:prstGeom prst="pie">
          <a:avLst>
            <a:gd name="adj1" fmla="val 9000000"/>
            <a:gd name="adj2" fmla="val 12600000"/>
          </a:avLst>
        </a:prstGeom>
        <a:solidFill>
          <a:srgbClr val="92D05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latin typeface="微软雅黑" panose="020B0503020204020204" pitchFamily="34" charset="-122"/>
              <a:ea typeface="微软雅黑" panose="020B0503020204020204" pitchFamily="34" charset="-122"/>
            </a:rPr>
            <a:t>导向</a:t>
          </a:r>
        </a:p>
      </dsp:txBody>
      <dsp:txXfrm>
        <a:off x="1182540" y="1486359"/>
        <a:ext cx="823816" cy="590998"/>
      </dsp:txXfrm>
    </dsp:sp>
    <dsp:sp modelId="{89E16B12-D773-4429-BAA4-776CC81836B3}">
      <dsp:nvSpPr>
        <dsp:cNvPr id="0" name=""/>
        <dsp:cNvSpPr/>
      </dsp:nvSpPr>
      <dsp:spPr>
        <a:xfrm>
          <a:off x="1075086" y="206579"/>
          <a:ext cx="3008719" cy="3008719"/>
        </a:xfrm>
        <a:prstGeom prst="pie">
          <a:avLst>
            <a:gd name="adj1" fmla="val 12600000"/>
            <a:gd name="adj2" fmla="val 16200000"/>
          </a:avLst>
        </a:prstGeom>
        <a:solidFill>
          <a:srgbClr val="FFC000"/>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rtl="0">
            <a:lnSpc>
              <a:spcPct val="90000"/>
            </a:lnSpc>
            <a:spcBef>
              <a:spcPct val="0"/>
            </a:spcBef>
            <a:spcAft>
              <a:spcPct val="35000"/>
            </a:spcAft>
            <a:buNone/>
          </a:pPr>
          <a:r>
            <a:rPr lang="zh-CN" sz="2600" b="0" kern="1200" dirty="0">
              <a:latin typeface="微软雅黑" panose="020B0503020204020204" pitchFamily="34" charset="-122"/>
              <a:ea typeface="微软雅黑" panose="020B0503020204020204" pitchFamily="34" charset="-122"/>
            </a:rPr>
            <a:t>教育</a:t>
          </a:r>
          <a:endParaRPr lang="zh-CN" sz="2600" kern="1200" dirty="0">
            <a:latin typeface="微软雅黑" panose="020B0503020204020204" pitchFamily="34" charset="-122"/>
            <a:ea typeface="微软雅黑" panose="020B0503020204020204" pitchFamily="34" charset="-122"/>
          </a:endParaRPr>
        </a:p>
      </dsp:txBody>
      <dsp:txXfrm>
        <a:off x="1719811" y="590907"/>
        <a:ext cx="787997" cy="608907"/>
      </dsp:txXfrm>
    </dsp:sp>
    <dsp:sp modelId="{8FCCB646-125A-4BFB-B3BD-970EF4ACC743}">
      <dsp:nvSpPr>
        <dsp:cNvPr id="0" name=""/>
        <dsp:cNvSpPr/>
      </dsp:nvSpPr>
      <dsp:spPr>
        <a:xfrm>
          <a:off x="960358" y="20325"/>
          <a:ext cx="3381227" cy="3381227"/>
        </a:xfrm>
        <a:prstGeom prst="circularArrow">
          <a:avLst>
            <a:gd name="adj1" fmla="val 5085"/>
            <a:gd name="adj2" fmla="val 327528"/>
            <a:gd name="adj3" fmla="val 19472472"/>
            <a:gd name="adj4" fmla="val 16200251"/>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80F3D7-6239-416D-89FB-03A11D9303BC}">
      <dsp:nvSpPr>
        <dsp:cNvPr id="0" name=""/>
        <dsp:cNvSpPr/>
      </dsp:nvSpPr>
      <dsp:spPr>
        <a:xfrm>
          <a:off x="996176" y="82290"/>
          <a:ext cx="3381227" cy="3381227"/>
        </a:xfrm>
        <a:prstGeom prst="circularArrow">
          <a:avLst>
            <a:gd name="adj1" fmla="val 5085"/>
            <a:gd name="adj2" fmla="val 327528"/>
            <a:gd name="adj3" fmla="val 1472472"/>
            <a:gd name="adj4" fmla="val 19800000"/>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AF56B-81A5-4E4D-814A-BABABCB871C5}">
      <dsp:nvSpPr>
        <dsp:cNvPr id="0" name=""/>
        <dsp:cNvSpPr/>
      </dsp:nvSpPr>
      <dsp:spPr>
        <a:xfrm>
          <a:off x="960358" y="144255"/>
          <a:ext cx="3381227" cy="3381227"/>
        </a:xfrm>
        <a:prstGeom prst="circularArrow">
          <a:avLst>
            <a:gd name="adj1" fmla="val 5085"/>
            <a:gd name="adj2" fmla="val 327528"/>
            <a:gd name="adj3" fmla="val 5072221"/>
            <a:gd name="adj4" fmla="val 1800000"/>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CB120D-68E4-4380-8BF7-6B4B19972411}">
      <dsp:nvSpPr>
        <dsp:cNvPr id="0" name=""/>
        <dsp:cNvSpPr/>
      </dsp:nvSpPr>
      <dsp:spPr>
        <a:xfrm>
          <a:off x="888941" y="144255"/>
          <a:ext cx="3381227" cy="3381227"/>
        </a:xfrm>
        <a:prstGeom prst="circularArrow">
          <a:avLst>
            <a:gd name="adj1" fmla="val 5085"/>
            <a:gd name="adj2" fmla="val 327528"/>
            <a:gd name="adj3" fmla="val 8672472"/>
            <a:gd name="adj4" fmla="val 5400251"/>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0C07785-68F7-4EDB-9E5D-4BD01F012A8B}">
      <dsp:nvSpPr>
        <dsp:cNvPr id="0" name=""/>
        <dsp:cNvSpPr/>
      </dsp:nvSpPr>
      <dsp:spPr>
        <a:xfrm>
          <a:off x="853123" y="82290"/>
          <a:ext cx="3381227" cy="3381227"/>
        </a:xfrm>
        <a:prstGeom prst="circularArrow">
          <a:avLst>
            <a:gd name="adj1" fmla="val 5085"/>
            <a:gd name="adj2" fmla="val 327528"/>
            <a:gd name="adj3" fmla="val 12272472"/>
            <a:gd name="adj4" fmla="val 9000000"/>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5B61FC-949A-4288-BE81-C291540430D4}">
      <dsp:nvSpPr>
        <dsp:cNvPr id="0" name=""/>
        <dsp:cNvSpPr/>
      </dsp:nvSpPr>
      <dsp:spPr>
        <a:xfrm>
          <a:off x="888941" y="20325"/>
          <a:ext cx="3381227" cy="3381227"/>
        </a:xfrm>
        <a:prstGeom prst="circularArrow">
          <a:avLst>
            <a:gd name="adj1" fmla="val 5085"/>
            <a:gd name="adj2" fmla="val 327528"/>
            <a:gd name="adj3" fmla="val 15872221"/>
            <a:gd name="adj4" fmla="val 12600000"/>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8#1">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ar" val="1"/>
      <dgm:param type="vertAlign" val="mid"/>
      <dgm:param type="horzAlign" val="ctr"/>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srcNode" val="dummy1a"/>
                  <dgm:param type="dstNode" val="dummy1b"/>
                  <dgm:param type="begSty" val="arr"/>
                  <dgm:param type="endSty" val="noArr"/>
                  <dgm:param type="connRout" val="longCurve"/>
                  <dgm:param type="begPts" val="tL"/>
                  <dgm:param type="endPts" val="tR"/>
                </dgm:alg>
              </dgm:if>
              <dgm:else name="Name175">
                <dgm:alg type="conn">
                  <dgm:param type="srcNode" val="dummy1a"/>
                  <dgm:param type="dstNode" val="dummy1b"/>
                  <dgm:param type="begSty" val="noArr"/>
                  <dgm:param type="endSty" val="arr"/>
                  <dgm:param type="connRout" val="longCurve"/>
                  <dgm:param type="begPts" val="tL"/>
                  <dgm:param type="endPts" val="t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srcNode" val="dummy1a"/>
                  <dgm:param type="dstNode" val="dummy1b"/>
                  <dgm:param type="begSty" val="noArr"/>
                  <dgm:param type="endSty" val="arr"/>
                  <dgm:param type="connRout" val="curve"/>
                  <dgm:param type="begPts" val="tL"/>
                  <dgm:param type="endPts" val="tL"/>
                </dgm:alg>
              </dgm:if>
              <dgm:else name="Name180">
                <dgm:alg type="conn">
                  <dgm:param type="srcNode" val="dummy1a"/>
                  <dgm:param type="dstNode" val="dummy1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srcNode" val="dummy2a"/>
              <dgm:param type="dstNode" val="dummy2b"/>
              <dgm:param type="begSty" val="noArr"/>
              <dgm:param type="endSty" val="arr"/>
              <dgm:param type="connRout" val="curve"/>
              <dgm:param type="begPts" val="tL"/>
              <dgm:param type="endPts" val="tL"/>
            </dgm:alg>
          </dgm:if>
          <dgm:else name="Name185">
            <dgm:alg type="conn">
              <dgm:param type="srcNode" val="dummy2a"/>
              <dgm:param type="dstNode" val="dummy2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srcNode" val="dummy3a"/>
              <dgm:param type="dstNode" val="dummy3b"/>
              <dgm:param type="begSty" val="noArr"/>
              <dgm:param type="endSty" val="arr"/>
              <dgm:param type="connRout" val="curve"/>
              <dgm:param type="begPts" val="tL"/>
              <dgm:param type="endPts" val="tL"/>
            </dgm:alg>
          </dgm:if>
          <dgm:else name="Name189">
            <dgm:alg type="conn">
              <dgm:param type="srcNode" val="dummy3a"/>
              <dgm:param type="dstNode" val="dummy3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srcNode" val="dummy4a"/>
              <dgm:param type="dstNode" val="dummy4b"/>
              <dgm:param type="begSty" val="noArr"/>
              <dgm:param type="endSty" val="arr"/>
              <dgm:param type="connRout" val="curve"/>
              <dgm:param type="begPts" val="tL"/>
              <dgm:param type="endPts" val="tL"/>
            </dgm:alg>
          </dgm:if>
          <dgm:else name="Name193">
            <dgm:alg type="conn">
              <dgm:param type="srcNode" val="dummy4a"/>
              <dgm:param type="dstNode" val="dummy4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srcNode" val="dummy5a"/>
              <dgm:param type="dstNode" val="dummy5b"/>
              <dgm:param type="begSty" val="noArr"/>
              <dgm:param type="endSty" val="arr"/>
              <dgm:param type="connRout" val="curve"/>
              <dgm:param type="begPts" val="tL"/>
              <dgm:param type="endPts" val="tL"/>
            </dgm:alg>
          </dgm:if>
          <dgm:else name="Name197">
            <dgm:alg type="conn">
              <dgm:param type="srcNode" val="dummy5a"/>
              <dgm:param type="dstNode" val="dummy5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srcNode" val="dummy6a"/>
              <dgm:param type="dstNode" val="dummy6b"/>
              <dgm:param type="begSty" val="noArr"/>
              <dgm:param type="endSty" val="arr"/>
              <dgm:param type="connRout" val="curve"/>
              <dgm:param type="begPts" val="tL"/>
              <dgm:param type="endPts" val="tL"/>
            </dgm:alg>
          </dgm:if>
          <dgm:else name="Name201">
            <dgm:alg type="conn">
              <dgm:param type="srcNode" val="dummy6a"/>
              <dgm:param type="dstNode" val="dummy6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srcNode" val="dummy7a"/>
              <dgm:param type="dstNode" val="dummy7b"/>
              <dgm:param type="begSty" val="noArr"/>
              <dgm:param type="endSty" val="arr"/>
              <dgm:param type="connRout" val="curve"/>
              <dgm:param type="begPts" val="tL"/>
              <dgm:param type="endPts" val="tL"/>
            </dgm:alg>
          </dgm:if>
          <dgm:else name="Name205">
            <dgm:alg type="conn">
              <dgm:param type="srcNode" val="dummy7a"/>
              <dgm:param type="dstNode" val="dummy7b"/>
              <dgm:param type="begSty" val="arr"/>
              <dgm:param type="endSty" val="noArr"/>
              <dgm:param type="connRout" val="curve"/>
              <dgm:param type="begPts" val="tL"/>
              <dgm:param type="endPts" val="tL"/>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3A31B-5831-46CD-8479-160686FA5F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6419D48-FFCD-48B2-B447-04E5B841F20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DB2B916-6158-44FE-820A-25C4B57EC6A4}"/>
              </a:ext>
            </a:extLst>
          </p:cNvPr>
          <p:cNvSpPr>
            <a:spLocks noGrp="1"/>
          </p:cNvSpPr>
          <p:nvPr>
            <p:ph type="dt" sz="half" idx="10"/>
          </p:nvPr>
        </p:nvSpPr>
        <p:spPr>
          <a:xfrm>
            <a:off x="838200" y="6356350"/>
            <a:ext cx="2743200" cy="365125"/>
          </a:xfrm>
          <a:prstGeom prst="rect">
            <a:avLst/>
          </a:prstGeom>
        </p:spPr>
        <p:txBody>
          <a:bodyPr/>
          <a:lstStyle/>
          <a:p>
            <a:fld id="{48C197D1-852E-4080-A6F1-548902519A34}" type="datetimeFigureOut">
              <a:rPr lang="zh-CN" altLang="en-US" smtClean="0"/>
              <a:t>2021-08-25</a:t>
            </a:fld>
            <a:endParaRPr lang="zh-CN" altLang="en-US"/>
          </a:p>
        </p:txBody>
      </p:sp>
      <p:sp>
        <p:nvSpPr>
          <p:cNvPr id="5" name="页脚占位符 4">
            <a:extLst>
              <a:ext uri="{FF2B5EF4-FFF2-40B4-BE49-F238E27FC236}">
                <a16:creationId xmlns:a16="http://schemas.microsoft.com/office/drawing/2014/main" id="{FF012D3B-2823-4AFE-BDE9-CA951E2B2E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BC0E1CA5-7A4B-4422-8564-4D8869587E60}"/>
              </a:ext>
            </a:extLst>
          </p:cNvPr>
          <p:cNvSpPr>
            <a:spLocks noGrp="1"/>
          </p:cNvSpPr>
          <p:nvPr>
            <p:ph type="sldNum" sz="quarter" idx="12"/>
          </p:nvPr>
        </p:nvSpPr>
        <p:spPr>
          <a:xfrm>
            <a:off x="8610600" y="6356350"/>
            <a:ext cx="2743200" cy="365125"/>
          </a:xfrm>
          <a:prstGeom prst="rect">
            <a:avLst/>
          </a:prstGeom>
        </p:spPr>
        <p:txBody>
          <a:bodyPr/>
          <a:lstStyle/>
          <a:p>
            <a:fld id="{D39E072F-E91E-467E-A724-0C3C80D887C1}" type="slidenum">
              <a:rPr lang="zh-CN" altLang="en-US" smtClean="0"/>
              <a:t>‹#›</a:t>
            </a:fld>
            <a:endParaRPr lang="zh-CN" altLang="en-US"/>
          </a:p>
        </p:txBody>
      </p:sp>
    </p:spTree>
    <p:extLst>
      <p:ext uri="{BB962C8B-B14F-4D97-AF65-F5344CB8AC3E}">
        <p14:creationId xmlns:p14="http://schemas.microsoft.com/office/powerpoint/2010/main" val="3605070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1"/>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2038D27-49E1-41AA-9671-6FCE3479F10B}" type="slidenum">
              <a:rPr lang="en-US" altLang="zh-CN"/>
              <a:pPr>
                <a:defRPr/>
              </a:pPr>
              <a:t>‹#›</a:t>
            </a:fld>
            <a:endParaRPr lang="en-US" altLang="zh-CN"/>
          </a:p>
        </p:txBody>
      </p:sp>
    </p:spTree>
    <p:extLst>
      <p:ext uri="{BB962C8B-B14F-4D97-AF65-F5344CB8AC3E}">
        <p14:creationId xmlns:p14="http://schemas.microsoft.com/office/powerpoint/2010/main" val="220712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09600" y="1600201"/>
            <a:ext cx="5384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6197600" y="1600201"/>
            <a:ext cx="5384800" cy="4525963"/>
          </a:xfrm>
          <a:prstGeom prst="rect">
            <a:avLst/>
          </a:prstGeom>
        </p:spPr>
        <p:txBody>
          <a:bodyPr/>
          <a:lstStyle/>
          <a:p>
            <a:pPr lvl="0"/>
            <a:endParaRPr lang="zh-CN" altLang="en-US" noProof="0"/>
          </a:p>
        </p:txBody>
      </p:sp>
      <p:sp>
        <p:nvSpPr>
          <p:cNvPr id="5"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729CF525-43BF-4B38-9583-743B5C6BD5CF}" type="slidenum">
              <a:rPr lang="en-US" altLang="zh-CN"/>
              <a:pPr>
                <a:defRPr/>
              </a:pPr>
              <a:t>‹#›</a:t>
            </a:fld>
            <a:endParaRPr lang="en-US" altLang="zh-CN"/>
          </a:p>
        </p:txBody>
      </p:sp>
    </p:spTree>
    <p:extLst>
      <p:ext uri="{BB962C8B-B14F-4D97-AF65-F5344CB8AC3E}">
        <p14:creationId xmlns:p14="http://schemas.microsoft.com/office/powerpoint/2010/main" val="136977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5225"/>
            <a:ext cx="2844800" cy="47625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4165600" y="6245225"/>
            <a:ext cx="3860800" cy="47625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8737600" y="6245225"/>
            <a:ext cx="2844800" cy="476250"/>
          </a:xfrm>
          <a:prstGeom prst="rect">
            <a:avLst/>
          </a:prstGeom>
          <a:ln/>
        </p:spPr>
        <p:txBody>
          <a:bodyPr/>
          <a:lstStyle>
            <a:lvl1pPr>
              <a:defRPr/>
            </a:lvl1pPr>
          </a:lstStyle>
          <a:p>
            <a:pPr>
              <a:defRPr/>
            </a:pPr>
            <a:fld id="{28BB372A-DC02-407A-BF72-7F7B8B4ED80F}" type="slidenum">
              <a:rPr lang="en-US" altLang="zh-CN"/>
              <a:pPr>
                <a:defRPr/>
              </a:pPr>
              <a:t>‹#›</a:t>
            </a:fld>
            <a:endParaRPr lang="en-US" altLang="zh-CN"/>
          </a:p>
        </p:txBody>
      </p:sp>
    </p:spTree>
    <p:extLst>
      <p:ext uri="{BB962C8B-B14F-4D97-AF65-F5344CB8AC3E}">
        <p14:creationId xmlns:p14="http://schemas.microsoft.com/office/powerpoint/2010/main" val="41130242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FF4A72A-0A92-4EA6-8B6C-161F815CE14C}"/>
              </a:ext>
            </a:extLst>
          </p:cNvPr>
          <p:cNvPicPr>
            <a:picLocks noChangeAspect="1"/>
          </p:cNvPicPr>
          <p:nvPr userDrawn="1"/>
        </p:nvPicPr>
        <p:blipFill>
          <a:blip r:embed="rId6"/>
          <a:stretch>
            <a:fillRect/>
          </a:stretch>
        </p:blipFill>
        <p:spPr>
          <a:xfrm>
            <a:off x="407939" y="714374"/>
            <a:ext cx="11376122" cy="5893191"/>
          </a:xfrm>
          <a:prstGeom prst="rect">
            <a:avLst/>
          </a:prstGeom>
        </p:spPr>
      </p:pic>
      <p:pic>
        <p:nvPicPr>
          <p:cNvPr id="1028" name="Picture 4" descr="https://gimg2.baidu.com/image_search/src=http%3A%2F%2Fpic1.16pic.com%2F00%2F06%2F29%2F16pic_629520_b.jpg&amp;refer=http%3A%2F%2Fpic1.16pic.com&amp;app=2002&amp;size=f9999,10000&amp;q=a80&amp;n=0&amp;g=0n&amp;fmt=jpeg?sec=1631927357&amp;t=dd21e94fb72a90ed93b03edd5665f23b">
            <a:extLst>
              <a:ext uri="{FF2B5EF4-FFF2-40B4-BE49-F238E27FC236}">
                <a16:creationId xmlns:a16="http://schemas.microsoft.com/office/drawing/2014/main" id="{93746575-872A-4246-8DB2-557B5AE34E8C}"/>
              </a:ext>
            </a:extLst>
          </p:cNvPr>
          <p:cNvPicPr>
            <a:picLocks noChangeAspect="1" noChangeArrowheads="1"/>
          </p:cNvPicPr>
          <p:nvPr userDrawn="1"/>
        </p:nvPicPr>
        <p:blipFill rotWithShape="1">
          <a:blip r:embed="rId7">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2000" t="59604" r="13077" b="7828"/>
          <a:stretch/>
        </p:blipFill>
        <p:spPr bwMode="auto">
          <a:xfrm>
            <a:off x="10201275" y="243695"/>
            <a:ext cx="1390650" cy="445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80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hyperlink" Target="http://paper.people.com.cn/rmrb/html/2017-04/16/nw.D110000renmrb_20170416_2-08.htm" TargetMode="Externa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0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1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6.png"/><Relationship Id="rId7" Type="http://schemas.openxmlformats.org/officeDocument/2006/relationships/diagramColors" Target="../diagrams/colors5.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6.png"/><Relationship Id="rId7" Type="http://schemas.openxmlformats.org/officeDocument/2006/relationships/diagramColors" Target="../diagrams/colors6.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12298;&#24764;&#24565;&#23621;&#37324;&#22827;&#20154;&#12299;.mp4"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4.png"/><Relationship Id="rId7" Type="http://schemas.openxmlformats.org/officeDocument/2006/relationships/diagramColors" Target="../diagrams/colors15.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3.xml.rels><?xml version="1.0" encoding="UTF-8" standalone="yes"?>
<Relationships xmlns="http://schemas.openxmlformats.org/package/2006/relationships"><Relationship Id="rId3" Type="http://schemas.openxmlformats.org/officeDocument/2006/relationships/hyperlink" Target="http://images.google.cn/imgres?imgurl=http://img.verycd.com/posts/0608/post-453478-1156088285.jpg&amp;imgrefurl=http://emule.ppcn.net/n63857c12.aspx&amp;usg=__xg_CYc7nkKsM57zgYSRNVCsfo-U=&amp;h=782&amp;w=603&amp;sz=95&amp;hl=zh-CN&amp;start=38&amp;tbnid=dqnVJ0fRhStgdM:&amp;tbnh=143&amp;tbnw=110&amp;prev=/images?q=%E8%A5%BF%E6%96%B9%E9%81%93%E5%BE%B7%E4%BC%A0%E7%BB%9F&amp;start=36&amp;gbv=2&amp;ndsp=18&amp;hl=zh-CN&amp;newwindow=1&amp;client=aff-avalanche&amp;channel=textlink&amp;sa=N"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7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22270;&#29255;/&#40857;&#23433;&#24535;.ppt" TargetMode="Externa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hyperlink" Target="&#22270;&#29255;/&#30450;&#36947;.ppt"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77.jpeg"/><Relationship Id="rId4" Type="http://schemas.openxmlformats.org/officeDocument/2006/relationships/hyperlink" Target="&#24352;&#24605;&#24503;.wmv"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20041;&#21153;&#25351;&#36335;.wmv" TargetMode="External"/><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9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5" Type="http://schemas.openxmlformats.org/officeDocument/2006/relationships/image" Target="../media/image86.jpe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0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077" name="AutoShape 6"/>
          <p:cNvSpPr>
            <a:spLocks noChangeArrowheads="1"/>
          </p:cNvSpPr>
          <p:nvPr/>
        </p:nvSpPr>
        <p:spPr bwMode="auto">
          <a:xfrm>
            <a:off x="133564" y="838200"/>
            <a:ext cx="11296436" cy="5657491"/>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6" descr="https://timgsa.baidu.com/timg?image&amp;quality=80&amp;size=b9999_10000&amp;sec=1538281186118&amp;di=94c6da73fbd381f925f9671ef790b6bc&amp;imgtype=0&amp;src=http%3A%2F%2Fimgsrc.baidu.com%2Fimgad%2Fpic%2Fitem%2F2e2eb9389b504fc25bfd68cdefdde71191ef6d5c.jpg"/>
          <p:cNvPicPr>
            <a:picLocks noChangeAspect="1" noChangeArrowheads="1"/>
          </p:cNvPicPr>
          <p:nvPr/>
        </p:nvPicPr>
        <p:blipFill rotWithShape="1">
          <a:blip r:embed="rId3">
            <a:extLst>
              <a:ext uri="{28A0092B-C50C-407E-A947-70E740481C1C}">
                <a14:useLocalDpi xmlns:a14="http://schemas.microsoft.com/office/drawing/2010/main" val="0"/>
              </a:ext>
            </a:extLst>
          </a:blip>
          <a:srcRect b="8297"/>
          <a:stretch/>
        </p:blipFill>
        <p:spPr bwMode="auto">
          <a:xfrm>
            <a:off x="3359921" y="3751263"/>
            <a:ext cx="5410200" cy="209108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bwMode="auto">
          <a:xfrm>
            <a:off x="2294386" y="2496344"/>
            <a:ext cx="8839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buFontTx/>
              <a:buNone/>
              <a:defRPr/>
            </a:pPr>
            <a:r>
              <a:rPr lang="zh-CN" altLang="en-US" sz="3600" kern="0" dirty="0">
                <a:solidFill>
                  <a:srgbClr val="660066"/>
                </a:solidFill>
                <a:effectLst>
                  <a:outerShdw blurRad="38100" dist="38100" dir="2700000" algn="tl">
                    <a:srgbClr val="C0C0C0"/>
                  </a:outerShdw>
                </a:effectLst>
                <a:latin typeface="华文琥珀" panose="02010800040101010101" pitchFamily="2" charset="-122"/>
                <a:ea typeface="华文琥珀" panose="02010800040101010101" pitchFamily="2" charset="-122"/>
              </a:rPr>
              <a:t>第七讲  </a:t>
            </a:r>
            <a:r>
              <a:rPr lang="zh-CN" altLang="en-US" sz="3600" kern="0" dirty="0">
                <a:solidFill>
                  <a:srgbClr val="660066"/>
                </a:solidFill>
                <a:latin typeface="华文琥珀" panose="02010800040101010101" pitchFamily="2" charset="-122"/>
                <a:ea typeface="华文琥珀" panose="02010800040101010101" pitchFamily="2" charset="-122"/>
              </a:rPr>
              <a:t>领悟社会主义道德内涵</a:t>
            </a:r>
          </a:p>
        </p:txBody>
      </p:sp>
    </p:spTree>
    <p:extLst>
      <p:ext uri="{BB962C8B-B14F-4D97-AF65-F5344CB8AC3E}">
        <p14:creationId xmlns:p14="http://schemas.microsoft.com/office/powerpoint/2010/main" val="3705155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22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2293" name="AutoShape 6"/>
          <p:cNvSpPr>
            <a:spLocks noChangeArrowheads="1"/>
          </p:cNvSpPr>
          <p:nvPr/>
        </p:nvSpPr>
        <p:spPr bwMode="auto">
          <a:xfrm>
            <a:off x="554804" y="868363"/>
            <a:ext cx="10808414"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2294" name="文本框 3"/>
          <p:cNvSpPr txBox="1">
            <a:spLocks noChangeArrowheads="1"/>
          </p:cNvSpPr>
          <p:nvPr/>
        </p:nvSpPr>
        <p:spPr bwMode="auto">
          <a:xfrm>
            <a:off x="6148388" y="3230564"/>
            <a:ext cx="2997200"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0000"/>
              </a:lnSpc>
              <a:spcBef>
                <a:spcPts val="1400"/>
              </a:spcBef>
              <a:buClr>
                <a:srgbClr val="BF9000"/>
              </a:buClr>
              <a:buFont typeface="Wingdings" panose="05000000000000000000" pitchFamily="2" charset="2"/>
              <a:buChar char="u"/>
            </a:pPr>
            <a:r>
              <a:rPr lang="zh-CN" altLang="en-US" sz="2400">
                <a:latin typeface="微软雅黑" panose="020B0503020204020204" pitchFamily="34" charset="-122"/>
                <a:ea typeface="微软雅黑" panose="020B0503020204020204" pitchFamily="34" charset="-122"/>
              </a:rPr>
              <a:t>“天意神启论”</a:t>
            </a:r>
          </a:p>
          <a:p>
            <a:pPr>
              <a:lnSpc>
                <a:spcPct val="120000"/>
              </a:lnSpc>
              <a:spcBef>
                <a:spcPts val="1400"/>
              </a:spcBef>
              <a:buClr>
                <a:srgbClr val="BF9000"/>
              </a:buClr>
              <a:buFont typeface="Wingdings" panose="05000000000000000000" pitchFamily="2" charset="2"/>
              <a:buChar char="u"/>
            </a:pPr>
            <a:r>
              <a:rPr lang="zh-CN" altLang="en-US" sz="2400">
                <a:latin typeface="微软雅黑" panose="020B0503020204020204" pitchFamily="34" charset="-122"/>
                <a:ea typeface="微软雅黑" panose="020B0503020204020204" pitchFamily="34" charset="-122"/>
              </a:rPr>
              <a:t>“先天人性论”</a:t>
            </a:r>
          </a:p>
          <a:p>
            <a:pPr>
              <a:lnSpc>
                <a:spcPct val="120000"/>
              </a:lnSpc>
              <a:spcBef>
                <a:spcPts val="1400"/>
              </a:spcBef>
              <a:buClr>
                <a:srgbClr val="BF9000"/>
              </a:buClr>
              <a:buFont typeface="Wingdings" panose="05000000000000000000" pitchFamily="2" charset="2"/>
              <a:buChar char="u"/>
            </a:pPr>
            <a:r>
              <a:rPr lang="zh-CN" altLang="en-US" sz="2400">
                <a:latin typeface="微软雅黑" panose="020B0503020204020204" pitchFamily="34" charset="-122"/>
                <a:ea typeface="微软雅黑" panose="020B0503020204020204" pitchFamily="34" charset="-122"/>
              </a:rPr>
              <a:t>“情感欲望论”</a:t>
            </a:r>
          </a:p>
          <a:p>
            <a:pPr>
              <a:lnSpc>
                <a:spcPct val="120000"/>
              </a:lnSpc>
              <a:spcBef>
                <a:spcPts val="1400"/>
              </a:spcBef>
              <a:buClr>
                <a:srgbClr val="BF9000"/>
              </a:buClr>
              <a:buFont typeface="Wingdings" panose="05000000000000000000" pitchFamily="2" charset="2"/>
              <a:buChar char="u"/>
            </a:pPr>
            <a:r>
              <a:rPr lang="zh-CN" altLang="en-US" sz="2400">
                <a:latin typeface="微软雅黑" panose="020B0503020204020204" pitchFamily="34" charset="-122"/>
                <a:ea typeface="微软雅黑" panose="020B0503020204020204" pitchFamily="34" charset="-122"/>
              </a:rPr>
              <a:t>“动物本能论”</a:t>
            </a:r>
          </a:p>
        </p:txBody>
      </p:sp>
      <p:grpSp>
        <p:nvGrpSpPr>
          <p:cNvPr id="12295" name="组合 16"/>
          <p:cNvGrpSpPr>
            <a:grpSpLocks/>
          </p:cNvGrpSpPr>
          <p:nvPr/>
        </p:nvGrpSpPr>
        <p:grpSpPr bwMode="auto">
          <a:xfrm rot="-821476">
            <a:off x="3079750" y="3195639"/>
            <a:ext cx="1906588" cy="2428875"/>
            <a:chOff x="1146522" y="3631779"/>
            <a:chExt cx="2612547" cy="3529831"/>
          </a:xfrm>
        </p:grpSpPr>
        <p:pic>
          <p:nvPicPr>
            <p:cNvPr id="12297" name="Picture 5" descr="E:\PPT背景\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81319">
              <a:off x="1146522" y="3631779"/>
              <a:ext cx="2612547" cy="3529831"/>
            </a:xfrm>
            <a:prstGeom prst="rect">
              <a:avLst/>
            </a:prstGeom>
            <a:noFill/>
            <a:ln>
              <a:noFill/>
            </a:ln>
            <a:effectLst>
              <a:outerShdw dist="38100" dir="2700000" algn="tl" rotWithShape="0">
                <a:srgbClr val="808080">
                  <a:alpha val="39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4"/>
            <p:cNvSpPr txBox="1">
              <a:spLocks noChangeArrowheads="1"/>
            </p:cNvSpPr>
            <p:nvPr/>
          </p:nvSpPr>
          <p:spPr bwMode="auto">
            <a:xfrm rot="21249008">
              <a:off x="1392930" y="5168932"/>
              <a:ext cx="2225342" cy="1028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buFont typeface="Arial" pitchFamily="34" charset="0"/>
                <a:buNone/>
                <a:defRPr/>
              </a:pPr>
              <a:r>
                <a:rPr lang="zh-CN" altLang="en-US" sz="2000" dirty="0">
                  <a:solidFill>
                    <a:schemeClr val="accent6">
                      <a:lumMod val="75000"/>
                    </a:schemeClr>
                  </a:solidFill>
                  <a:latin typeface="华文琥珀" panose="02010800040101010101" pitchFamily="2" charset="-122"/>
                  <a:ea typeface="华文琥珀" panose="02010800040101010101" pitchFamily="2" charset="-122"/>
                </a:rPr>
                <a:t>道德起源的</a:t>
              </a:r>
              <a:endParaRPr lang="en-US" altLang="zh-CN" sz="2000" dirty="0">
                <a:solidFill>
                  <a:schemeClr val="accent6">
                    <a:lumMod val="75000"/>
                  </a:schemeClr>
                </a:solidFill>
                <a:latin typeface="华文琥珀" panose="02010800040101010101" pitchFamily="2" charset="-122"/>
                <a:ea typeface="华文琥珀" panose="02010800040101010101" pitchFamily="2" charset="-122"/>
              </a:endParaRPr>
            </a:p>
            <a:p>
              <a:pPr algn="ctr" eaLnBrk="1" hangingPunct="1">
                <a:buFont typeface="Arial" pitchFamily="34" charset="0"/>
                <a:buNone/>
                <a:defRPr/>
              </a:pPr>
              <a:r>
                <a:rPr lang="zh-CN" altLang="en-US" sz="2000" dirty="0">
                  <a:solidFill>
                    <a:schemeClr val="accent6">
                      <a:lumMod val="75000"/>
                    </a:schemeClr>
                  </a:solidFill>
                  <a:latin typeface="华文琥珀" panose="02010800040101010101" pitchFamily="2" charset="-122"/>
                  <a:ea typeface="华文琥珀" panose="02010800040101010101" pitchFamily="2" charset="-122"/>
                </a:rPr>
                <a:t>几种观点</a:t>
              </a:r>
            </a:p>
          </p:txBody>
        </p:sp>
      </p:grpSp>
      <p:sp>
        <p:nvSpPr>
          <p:cNvPr id="12" name="TextBox 21"/>
          <p:cNvSpPr txBox="1">
            <a:spLocks noChangeArrowheads="1"/>
          </p:cNvSpPr>
          <p:nvPr/>
        </p:nvSpPr>
        <p:spPr bwMode="auto">
          <a:xfrm>
            <a:off x="4419600" y="1395413"/>
            <a:ext cx="5976938" cy="830262"/>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道德的起源</a:t>
            </a:r>
            <a:r>
              <a:rPr lang="en-US" altLang="zh-CN" sz="3200" dirty="0">
                <a:solidFill>
                  <a:srgbClr val="C00000"/>
                </a:solidFill>
                <a:latin typeface="+mn-ea"/>
              </a:rPr>
              <a:t>】</a:t>
            </a:r>
            <a:endParaRPr lang="zh-CN" altLang="en-US" sz="3200" dirty="0">
              <a:latin typeface="+mn-ea"/>
            </a:endParaRPr>
          </a:p>
        </p:txBody>
      </p:sp>
    </p:spTree>
    <p:extLst>
      <p:ext uri="{BB962C8B-B14F-4D97-AF65-F5344CB8AC3E}">
        <p14:creationId xmlns:p14="http://schemas.microsoft.com/office/powerpoint/2010/main" val="4993592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8" name="矩形 3"/>
          <p:cNvSpPr>
            <a:spLocks noChangeArrowheads="1"/>
          </p:cNvSpPr>
          <p:nvPr/>
        </p:nvSpPr>
        <p:spPr bwMode="auto">
          <a:xfrm>
            <a:off x="1572427" y="1133356"/>
            <a:ext cx="9468740" cy="572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latin typeface="微软雅黑" panose="020B0503020204020204" pitchFamily="34" charset="-122"/>
                <a:ea typeface="微软雅黑" panose="020B0503020204020204" pitchFamily="34" charset="-122"/>
              </a:rPr>
              <a:t>王利明：知识分子的家国情怀</a:t>
            </a:r>
          </a:p>
          <a:p>
            <a:pPr eaLnBrk="1" hangingPunct="1">
              <a:spcBef>
                <a:spcPct val="0"/>
              </a:spcBef>
              <a:buFontTx/>
              <a:buNone/>
            </a:pP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年</a:t>
            </a:r>
            <a:r>
              <a:rPr lang="en-US" altLang="zh-CN" sz="1800" dirty="0">
                <a:latin typeface="微软雅黑" panose="020B0503020204020204" pitchFamily="34" charset="-122"/>
                <a:ea typeface="微软雅黑" panose="020B0503020204020204" pitchFamily="34" charset="-122"/>
              </a:rPr>
              <a:t>04</a:t>
            </a:r>
            <a:r>
              <a:rPr lang="zh-CN" altLang="en-US" sz="1800" dirty="0">
                <a:latin typeface="微软雅黑" panose="020B0503020204020204" pitchFamily="34" charset="-122"/>
                <a:ea typeface="微软雅黑" panose="020B0503020204020204" pitchFamily="34" charset="-122"/>
              </a:rPr>
              <a:t>月</a:t>
            </a:r>
            <a:r>
              <a:rPr lang="en-US" altLang="zh-CN" sz="1800" dirty="0">
                <a:latin typeface="微软雅黑" panose="020B0503020204020204" pitchFamily="34" charset="-122"/>
                <a:ea typeface="微软雅黑" panose="020B0503020204020204" pitchFamily="34" charset="-122"/>
              </a:rPr>
              <a:t>16</a:t>
            </a:r>
            <a:r>
              <a:rPr lang="zh-CN" altLang="en-US" sz="1800" dirty="0">
                <a:latin typeface="微软雅黑" panose="020B0503020204020204" pitchFamily="34" charset="-122"/>
                <a:ea typeface="微软雅黑" panose="020B0503020204020204" pitchFamily="34" charset="-122"/>
              </a:rPr>
              <a:t>日</a:t>
            </a:r>
            <a:r>
              <a:rPr lang="en-US" altLang="zh-CN" sz="1800" dirty="0">
                <a:latin typeface="微软雅黑" panose="020B0503020204020204" pitchFamily="34" charset="-122"/>
                <a:ea typeface="微软雅黑" panose="020B0503020204020204" pitchFamily="34" charset="-122"/>
              </a:rPr>
              <a:t>09:22    </a:t>
            </a:r>
            <a:r>
              <a:rPr lang="zh-CN" altLang="en-US" sz="1800" dirty="0">
                <a:latin typeface="微软雅黑" panose="020B0503020204020204" pitchFamily="34" charset="-122"/>
                <a:ea typeface="微软雅黑" panose="020B0503020204020204" pitchFamily="34" charset="-122"/>
              </a:rPr>
              <a:t>来源：</a:t>
            </a:r>
            <a:r>
              <a:rPr lang="zh-CN" altLang="en-US" sz="1800" dirty="0">
                <a:latin typeface="微软雅黑" panose="020B0503020204020204" pitchFamily="34" charset="-122"/>
                <a:ea typeface="微软雅黑" panose="020B0503020204020204" pitchFamily="34" charset="-122"/>
                <a:hlinkClick r:id="rId2"/>
              </a:rPr>
              <a:t>人民网－人民日报</a:t>
            </a:r>
            <a:endParaRPr lang="zh-CN" altLang="en-US"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ea typeface="楷体_GB2312" pitchFamily="49" charset="-122"/>
              </a:rPr>
              <a:t>　　</a:t>
            </a:r>
            <a:endParaRPr lang="en-US" altLang="zh-CN" sz="1800" dirty="0">
              <a:ea typeface="楷体_GB2312" pitchFamily="49" charset="-122"/>
            </a:endParaRPr>
          </a:p>
          <a:p>
            <a:pPr eaLnBrk="1" hangingPunct="1">
              <a:spcBef>
                <a:spcPct val="0"/>
              </a:spcBef>
              <a:buFontTx/>
              <a:buNone/>
            </a:pPr>
            <a:r>
              <a:rPr lang="en-US" altLang="zh-CN" sz="1800" dirty="0">
                <a:ea typeface="楷体_GB2312" pitchFamily="49" charset="-122"/>
              </a:rPr>
              <a:t>        </a:t>
            </a:r>
            <a:r>
              <a:rPr lang="zh-CN" altLang="en-US" sz="1800" b="1" dirty="0">
                <a:latin typeface="楷体" panose="02010609060101010101" pitchFamily="49" charset="-122"/>
                <a:ea typeface="楷体" panose="02010609060101010101" pitchFamily="49" charset="-122"/>
              </a:rPr>
              <a:t>今年两会上，习近平同志在看望政协委员并参加联组会时说，我国知识分子历来有浓厚的家国情怀，有强烈的社会责任感，重道义、勇担当；一代又一代知识分子为我国革命、建设、改革事业贡献智慧和力量，有的甚至献出宝贵生命，留下了可歌可泣的事迹。在中国传统文化中，家国情怀是一种对家和国的热爱，是一种忧国忧民的责任感，已经潜移默化为知识分子的精神支柱。今天，中华民族正奋进在实现伟大复兴的征途上，更加需要知识分子厚植家国情怀，树立责任意识、弘扬担当精神。</a:t>
            </a: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endParaRPr lang="zh-CN" altLang="en-US" sz="1800" b="1" dirty="0">
              <a:latin typeface="楷体" panose="02010609060101010101" pitchFamily="49" charset="-122"/>
              <a:ea typeface="楷体" panose="02010609060101010101" pitchFamily="49" charset="-122"/>
            </a:endParaRPr>
          </a:p>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　　家国情怀首先表现为爱国情怀，是知识分子对国家、民族的挚爱之心。爱国是中华民族的传统美德，它具有强大感召力，是推动历史发展的强大精神力量，扎根在中华儿女的心中。知识分子的爱国情怀首先来自对国家和民族的认同，这种认同不仅包括认可自己的国家、学习民族历史、传承文化基因，还包括为了国家、民族而奋发图强、努力工作的强烈责任感。家国情怀凝聚了无数知识分子的真挚情感，成为他们奋发进取的精神动力。从司马迁的“常思奋不顾身，而殉国家之急”到诸葛亮的“鞠躬尽瘁，死而后已”，从鲁迅的“我以我血荐轩辕”到周恩来的“为中华之崛起而读书”，无不是爱国情怀的具体表达。强调家国情怀，实际上就是弘扬爱国主义精神，倡导爱国爱家、报效国家。</a:t>
            </a:r>
          </a:p>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1192404589"/>
      </p:ext>
    </p:extLst>
  </p:cSld>
  <p:clrMapOvr>
    <a:masterClrMapping/>
  </p:clrMapOvr>
  <p:transition>
    <p:cover dir="ld"/>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2" name="矩形 3"/>
          <p:cNvSpPr>
            <a:spLocks noChangeArrowheads="1"/>
          </p:cNvSpPr>
          <p:nvPr/>
        </p:nvSpPr>
        <p:spPr bwMode="auto">
          <a:xfrm>
            <a:off x="1290416" y="1370829"/>
            <a:ext cx="9767842" cy="535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ea typeface="楷体_GB2312" pitchFamily="49" charset="-122"/>
              </a:rPr>
              <a:t>　　</a:t>
            </a:r>
            <a:r>
              <a:rPr lang="zh-CN" altLang="en-US" sz="1800" b="1" dirty="0">
                <a:latin typeface="楷体" panose="02010609060101010101" pitchFamily="49" charset="-122"/>
                <a:ea typeface="楷体" panose="02010609060101010101" pitchFamily="49" charset="-122"/>
              </a:rPr>
              <a:t>正是基于对国家的这份认同和挚爱，一代又一代知识分子为国家、民族的发展而不懈奋斗。深明大义的知识分子都会对国家前途、民族命运怀有高度责任感和使命感，追求学有所用、报效国家、奉献民族。中国文化教导知识分子，读书治学的根本目的不是为了个人飞黄腾达，而是要精忠报国。这就要求知识分子在注重完善自我的同时，还要有积极入世、心系百姓的情怀，有先天下之忧而忧的精神境界。忧国忧民意识是因关切国家和民族命运而产生的忧虑，包含着为追求国家富强、民族振兴、人民幸福而不怕千难万险的大爱情怀。</a:t>
            </a: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endParaRPr lang="zh-CN" altLang="en-US" sz="1800" b="1" dirty="0">
              <a:latin typeface="楷体" panose="02010609060101010101" pitchFamily="49" charset="-122"/>
              <a:ea typeface="楷体" panose="02010609060101010101" pitchFamily="49" charset="-122"/>
            </a:endParaRPr>
          </a:p>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　　家国情怀把家和国紧密结合在一起。孟子说：“天下之本在国，国之本在家，家之本在身。”儒家主张修身齐家治国平天下，个人只有完善自身修养，才能把家庭治理有序；家庭秩序井然，国家才能安定和谐。可见，个人修养与社会良知、社会担当和社会责任是紧密相连的，家国情怀通过家与国的结合，提倡个人道德自律与国家治理相结合、个人价值与社会价值相结合，为读书人树立了明确的理想追求，从而使自我道德约束与个人奉献社会的理想追求有机融合在一起。</a:t>
            </a: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endParaRPr lang="zh-CN" altLang="en-US" sz="1800" b="1" dirty="0">
              <a:latin typeface="楷体" panose="02010609060101010101" pitchFamily="49" charset="-122"/>
              <a:ea typeface="楷体" panose="02010609060101010101" pitchFamily="49" charset="-122"/>
            </a:endParaRPr>
          </a:p>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　　齐家治国是一种理念和精神，也是一种社会价值观念，它强调国家、民族利益高于个人利益。国是家的延伸和拓展，家和国的根本利益是一致的。当家与国在具体利益上发生冲突时，深明大义的读书人会将国家、民族利益置于最高位置，家庭和个人利益要服从国家、民族利益。以国家利益、民族大义为重的知识分子，是中华民族的脊梁。</a:t>
            </a:r>
          </a:p>
          <a:p>
            <a:pPr eaLnBrk="1" hangingPunct="1">
              <a:spcBef>
                <a:spcPct val="0"/>
              </a:spcBef>
              <a:buFontTx/>
              <a:buNone/>
            </a:pPr>
            <a:r>
              <a:rPr lang="zh-CN" altLang="en-US" sz="18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356539271"/>
      </p:ext>
    </p:extLst>
  </p:cSld>
  <p:clrMapOvr>
    <a:masterClrMapping/>
  </p:clrMapOvr>
  <p:transition>
    <p:cover dir="ld"/>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1683521" y="1600201"/>
            <a:ext cx="8793623"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ea typeface="楷体_GB2312" pitchFamily="49" charset="-122"/>
              </a:rPr>
              <a:t>　　</a:t>
            </a:r>
            <a:r>
              <a:rPr lang="zh-CN" altLang="en-US" sz="1800" b="1" dirty="0">
                <a:latin typeface="楷体" panose="02010609060101010101" pitchFamily="49" charset="-122"/>
                <a:ea typeface="楷体" panose="02010609060101010101" pitchFamily="49" charset="-122"/>
              </a:rPr>
              <a:t>现在，高等教育日益普及，大学毛入学率已高达</a:t>
            </a:r>
            <a:r>
              <a:rPr lang="en-US" altLang="zh-CN" sz="1800" b="1" dirty="0">
                <a:latin typeface="楷体" panose="02010609060101010101" pitchFamily="49" charset="-122"/>
                <a:ea typeface="楷体" panose="02010609060101010101" pitchFamily="49" charset="-122"/>
              </a:rPr>
              <a:t>70%</a:t>
            </a:r>
            <a:r>
              <a:rPr lang="zh-CN" altLang="en-US" sz="1800" b="1" dirty="0">
                <a:latin typeface="楷体" panose="02010609060101010101" pitchFamily="49" charset="-122"/>
                <a:ea typeface="楷体" panose="02010609060101010101" pitchFamily="49" charset="-122"/>
              </a:rPr>
              <a:t>。知识分子范围广、数量多，提倡知识分子培育家国情怀具有更普遍的意义。然而，新的时代条件下，拜金主义、享乐主义、极端个人主义对传统家庭责任感、社会责任感产生了很大冲击。一些人过度关注自身利益，缺乏必要的责任担当。因此，有必要大力倡导知识分子培育家国情怀，自觉担负起对家庭、社会和国家的责任，把在国家和社会中获取的知识与经验用于为国家和社会作贡献。</a:t>
            </a:r>
            <a:endParaRPr lang="en-US" altLang="zh-CN" sz="1800" b="1" dirty="0">
              <a:latin typeface="楷体" panose="02010609060101010101" pitchFamily="49" charset="-122"/>
              <a:ea typeface="楷体" panose="02010609060101010101" pitchFamily="49" charset="-122"/>
            </a:endParaRPr>
          </a:p>
          <a:p>
            <a:pPr eaLnBrk="1" hangingPunct="1">
              <a:spcBef>
                <a:spcPct val="0"/>
              </a:spcBef>
              <a:buFontTx/>
              <a:buNone/>
            </a:pPr>
            <a:endParaRPr lang="zh-CN" altLang="en-US" sz="1800" b="1" dirty="0">
              <a:latin typeface="楷体" panose="02010609060101010101" pitchFamily="49" charset="-122"/>
              <a:ea typeface="楷体" panose="02010609060101010101" pitchFamily="49" charset="-122"/>
            </a:endParaRPr>
          </a:p>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　　只有融入波澜壮阔的社会实践，知识才会发挥作用，抱负才会得以实现，情怀才会有所寄托。知识分子要尽力承担更多的社会责任，努力成为知识创新者、科技创新者、精神创新者，推动社会创新发展。在实现中华民族伟大复兴的历史进程中，当代知识分子要像习近平同志所要求的那样，“以时不我待的紧迫感、舍我其谁的责任感，主动担当，积极作为，刻苦钻研，勤奋工作，为全面建成小康社会、建设世界科技强国作出更大贡献”。</a:t>
            </a:r>
          </a:p>
          <a:p>
            <a:pPr eaLnBrk="1" hangingPunct="1">
              <a:spcBef>
                <a:spcPct val="0"/>
              </a:spcBef>
              <a:buFontTx/>
              <a:buNone/>
            </a:pPr>
            <a:r>
              <a:rPr lang="zh-CN" altLang="en-US" sz="1800" dirty="0">
                <a:latin typeface="楷体" panose="02010609060101010101" pitchFamily="49" charset="-122"/>
                <a:ea typeface="楷体" panose="02010609060101010101" pitchFamily="49" charset="-122"/>
              </a:rPr>
              <a:t>　　                          </a:t>
            </a:r>
            <a:endParaRPr lang="en-US" altLang="zh-CN" sz="1800" dirty="0">
              <a:latin typeface="楷体" panose="02010609060101010101" pitchFamily="49" charset="-122"/>
              <a:ea typeface="楷体" panose="02010609060101010101" pitchFamily="49" charset="-122"/>
            </a:endParaRPr>
          </a:p>
          <a:p>
            <a:pPr algn="r" eaLnBrk="1" hangingPunct="1">
              <a:spcBef>
                <a:spcPct val="0"/>
              </a:spcBef>
              <a:buFontTx/>
              <a:buNone/>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（作者为中国人民大学教授）  </a:t>
            </a:r>
            <a:endParaRPr lang="en-US" altLang="zh-CN" sz="1800" dirty="0">
              <a:latin typeface="楷体" panose="02010609060101010101" pitchFamily="49" charset="-122"/>
              <a:ea typeface="楷体" panose="02010609060101010101" pitchFamily="49" charset="-122"/>
            </a:endParaRPr>
          </a:p>
          <a:p>
            <a:pPr algn="r" eaLnBrk="1" hangingPunct="1">
              <a:spcBef>
                <a:spcPct val="0"/>
              </a:spcBef>
              <a:buFontTx/>
              <a:buNone/>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人民日报 </a:t>
            </a:r>
            <a:r>
              <a:rPr lang="en-US" altLang="zh-CN" sz="1800" dirty="0">
                <a:latin typeface="楷体" panose="02010609060101010101" pitchFamily="49" charset="-122"/>
                <a:ea typeface="楷体" panose="02010609060101010101" pitchFamily="49" charset="-122"/>
              </a:rPr>
              <a:t>》</a:t>
            </a:r>
            <a:r>
              <a:rPr lang="zh-CN" altLang="en-US" sz="1800" dirty="0">
                <a:latin typeface="楷体" panose="02010609060101010101" pitchFamily="49" charset="-122"/>
                <a:ea typeface="楷体" panose="02010609060101010101" pitchFamily="49" charset="-122"/>
              </a:rPr>
              <a:t>（ </a:t>
            </a:r>
            <a:r>
              <a:rPr lang="en-US" altLang="zh-CN" sz="1800" dirty="0">
                <a:latin typeface="楷体" panose="02010609060101010101" pitchFamily="49" charset="-122"/>
                <a:ea typeface="楷体" panose="02010609060101010101" pitchFamily="49" charset="-122"/>
              </a:rPr>
              <a:t>2017</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04</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16</a:t>
            </a:r>
            <a:r>
              <a:rPr lang="zh-CN" altLang="en-US" sz="1800" dirty="0">
                <a:latin typeface="楷体" panose="02010609060101010101" pitchFamily="49" charset="-122"/>
                <a:ea typeface="楷体" panose="02010609060101010101" pitchFamily="49" charset="-122"/>
              </a:rPr>
              <a:t>日 </a:t>
            </a:r>
            <a:r>
              <a:rPr lang="en-US" altLang="zh-CN" sz="1800" dirty="0">
                <a:latin typeface="楷体" panose="02010609060101010101" pitchFamily="49" charset="-122"/>
                <a:ea typeface="楷体" panose="02010609060101010101" pitchFamily="49" charset="-122"/>
              </a:rPr>
              <a:t>08 </a:t>
            </a:r>
            <a:r>
              <a:rPr lang="zh-CN" altLang="en-US" sz="1800" dirty="0">
                <a:latin typeface="楷体" panose="02010609060101010101" pitchFamily="49" charset="-122"/>
                <a:ea typeface="楷体" panose="02010609060101010101" pitchFamily="49" charset="-122"/>
              </a:rPr>
              <a:t>版）</a:t>
            </a:r>
          </a:p>
        </p:txBody>
      </p:sp>
    </p:spTree>
    <p:extLst>
      <p:ext uri="{BB962C8B-B14F-4D97-AF65-F5344CB8AC3E}">
        <p14:creationId xmlns:p14="http://schemas.microsoft.com/office/powerpoint/2010/main" val="2687034165"/>
      </p:ext>
    </p:extLst>
  </p:cSld>
  <p:clrMapOvr>
    <a:masterClrMapping/>
  </p:clrMapOvr>
  <p:transition>
    <p:cover dir="l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64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6501" name="AutoShape 6"/>
          <p:cNvSpPr>
            <a:spLocks noChangeArrowheads="1"/>
          </p:cNvSpPr>
          <p:nvPr/>
        </p:nvSpPr>
        <p:spPr bwMode="auto">
          <a:xfrm>
            <a:off x="1307507" y="838200"/>
            <a:ext cx="9360493" cy="5007123"/>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6502" name="TextBox 1"/>
          <p:cNvSpPr txBox="1">
            <a:spLocks noChangeArrowheads="1"/>
          </p:cNvSpPr>
          <p:nvPr/>
        </p:nvSpPr>
        <p:spPr bwMode="auto">
          <a:xfrm>
            <a:off x="3733800" y="2590800"/>
            <a:ext cx="41148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3600">
                <a:solidFill>
                  <a:srgbClr val="FF0000"/>
                </a:solidFill>
                <a:latin typeface="华文琥珀" panose="02010800040101010101" pitchFamily="2" charset="-122"/>
                <a:ea typeface="华文琥珀" panose="02010800040101010101" pitchFamily="2" charset="-122"/>
              </a:rPr>
              <a:t>讨论</a:t>
            </a:r>
            <a:endParaRPr lang="en-US" altLang="zh-CN" sz="3600">
              <a:solidFill>
                <a:srgbClr val="FF0000"/>
              </a:solidFill>
              <a:latin typeface="华文琥珀" panose="02010800040101010101" pitchFamily="2" charset="-122"/>
              <a:ea typeface="华文琥珀" panose="02010800040101010101" pitchFamily="2" charset="-122"/>
            </a:endParaRPr>
          </a:p>
          <a:p>
            <a:pPr eaLnBrk="1" hangingPunct="1">
              <a:spcBef>
                <a:spcPct val="0"/>
              </a:spcBef>
              <a:buFontTx/>
              <a:buNone/>
            </a:pPr>
            <a:endParaRPr lang="en-US" altLang="zh-CN" sz="3600">
              <a:solidFill>
                <a:srgbClr val="FF6600"/>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3600">
                <a:solidFill>
                  <a:srgbClr val="FF6600"/>
                </a:solidFill>
                <a:latin typeface="微软雅黑" panose="020B0503020204020204" pitchFamily="34" charset="-122"/>
                <a:ea typeface="微软雅黑" panose="020B0503020204020204" pitchFamily="34" charset="-122"/>
              </a:rPr>
              <a:t>        </a:t>
            </a:r>
            <a:r>
              <a:rPr lang="zh-CN" altLang="en-US" sz="3600">
                <a:latin typeface="微软雅黑" panose="020B0503020204020204" pitchFamily="34" charset="-122"/>
                <a:ea typeface="微软雅黑" panose="020B0503020204020204" pitchFamily="34" charset="-122"/>
              </a:rPr>
              <a:t>个人主义</a:t>
            </a:r>
            <a:endParaRPr lang="en-US" altLang="zh-CN" sz="3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11701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75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7525" name="AutoShape 6"/>
          <p:cNvSpPr>
            <a:spLocks noChangeArrowheads="1"/>
          </p:cNvSpPr>
          <p:nvPr/>
        </p:nvSpPr>
        <p:spPr bwMode="auto">
          <a:xfrm>
            <a:off x="1042587" y="914400"/>
            <a:ext cx="10212223" cy="573422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2743200" y="1460500"/>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四节     向上向善、知行合一</a:t>
            </a:r>
            <a:endParaRPr lang="zh-CN" altLang="en-US" sz="320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11" name="图示 10"/>
          <p:cNvGraphicFramePr/>
          <p:nvPr/>
        </p:nvGraphicFramePr>
        <p:xfrm>
          <a:off x="3886200" y="3083828"/>
          <a:ext cx="4648200" cy="30121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1777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85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8549" name="AutoShape 6"/>
          <p:cNvSpPr>
            <a:spLocks noChangeArrowheads="1"/>
          </p:cNvSpPr>
          <p:nvPr/>
        </p:nvSpPr>
        <p:spPr bwMode="auto">
          <a:xfrm>
            <a:off x="1506537" y="1328739"/>
            <a:ext cx="9490076" cy="40735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4030663" y="1798639"/>
            <a:ext cx="6972300"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向道德模范学习</a:t>
            </a:r>
            <a:r>
              <a:rPr lang="en-US" altLang="zh-CN" sz="3200" dirty="0">
                <a:solidFill>
                  <a:srgbClr val="C00000"/>
                </a:solidFill>
                <a:latin typeface="+mn-ea"/>
              </a:rPr>
              <a:t>】</a:t>
            </a:r>
            <a:endParaRPr lang="zh-CN" altLang="en-US" sz="3200" dirty="0">
              <a:solidFill>
                <a:srgbClr val="C00000"/>
              </a:solidFill>
              <a:latin typeface="+mn-ea"/>
            </a:endParaRPr>
          </a:p>
        </p:txBody>
      </p:sp>
      <p:pic>
        <p:nvPicPr>
          <p:cNvPr id="191490" name="Picture 2" descr="https://timgsa.baidu.com/timg?image&amp;quality=80&amp;size=b9999_10000&amp;sec=1538384134949&amp;di=a13778b90238e32eb71c02a1dee11724&amp;imgtype=0&amp;src=http%3A%2F%2Fimages.wenming.cn%2Fweb_wenming%2Fsyjj%2Fdfcz%2Fhn%2F201703%2FW0201703132963145881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3752" y="3312654"/>
            <a:ext cx="3674168" cy="2280856"/>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8295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95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9573" name="AutoShape 6"/>
          <p:cNvSpPr>
            <a:spLocks noChangeArrowheads="1"/>
          </p:cNvSpPr>
          <p:nvPr/>
        </p:nvSpPr>
        <p:spPr bwMode="auto">
          <a:xfrm>
            <a:off x="1295401" y="1773239"/>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2441576" y="1905000"/>
            <a:ext cx="71786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defRPr/>
            </a:pPr>
            <a:r>
              <a:rPr lang="zh-CN" altLang="zh-CN" sz="2000" kern="0" dirty="0">
                <a:latin typeface="微软雅黑" panose="020B0503020204020204" pitchFamily="34" charset="-122"/>
                <a:ea typeface="微软雅黑" panose="020B0503020204020204" pitchFamily="34" charset="-122"/>
              </a:rPr>
              <a:t>道德模范主要是指思想和行为能够激励人们不断向善且为人们所崇敬、模仿的先进入物。</a:t>
            </a:r>
            <a:endParaRPr lang="zh-CN" altLang="en-US" sz="2000" kern="0" dirty="0">
              <a:latin typeface="微软雅黑" panose="020B0503020204020204" pitchFamily="34" charset="-122"/>
              <a:ea typeface="微软雅黑" panose="020B0503020204020204" pitchFamily="34" charset="-122"/>
            </a:endParaRPr>
          </a:p>
        </p:txBody>
      </p:sp>
      <p:sp>
        <p:nvSpPr>
          <p:cNvPr id="109576" name="矩形 6"/>
          <p:cNvSpPr>
            <a:spLocks noChangeArrowheads="1"/>
          </p:cNvSpPr>
          <p:nvPr/>
        </p:nvSpPr>
        <p:spPr bwMode="auto">
          <a:xfrm>
            <a:off x="3482976" y="3486150"/>
            <a:ext cx="37623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200"/>
              </a:spcBef>
              <a:buNone/>
            </a:pPr>
            <a:r>
              <a:rPr lang="zh-CN" altLang="en-US" sz="2000">
                <a:latin typeface="楷体" panose="02010609060101010101" pitchFamily="49" charset="-122"/>
                <a:ea typeface="楷体" panose="02010609060101010101" pitchFamily="49" charset="-122"/>
              </a:rPr>
              <a:t>①在一定社会道德实践中涌现的符合特定道德理想类型的人物。</a:t>
            </a:r>
            <a:endParaRPr lang="en-US" altLang="zh-CN" sz="2000">
              <a:latin typeface="楷体" panose="02010609060101010101" pitchFamily="49" charset="-122"/>
              <a:ea typeface="楷体" panose="02010609060101010101" pitchFamily="49" charset="-122"/>
            </a:endParaRPr>
          </a:p>
          <a:p>
            <a:pPr algn="just">
              <a:lnSpc>
                <a:spcPct val="120000"/>
              </a:lnSpc>
              <a:spcBef>
                <a:spcPts val="1200"/>
              </a:spcBef>
              <a:buNone/>
            </a:pPr>
            <a:endParaRPr lang="en-US" altLang="zh-CN" sz="2000">
              <a:latin typeface="楷体" panose="02010609060101010101" pitchFamily="49" charset="-122"/>
              <a:ea typeface="楷体" panose="02010609060101010101" pitchFamily="49" charset="-122"/>
            </a:endParaRPr>
          </a:p>
          <a:p>
            <a:pPr algn="just">
              <a:lnSpc>
                <a:spcPct val="120000"/>
              </a:lnSpc>
              <a:spcBef>
                <a:spcPts val="1200"/>
              </a:spcBef>
              <a:buNone/>
            </a:pPr>
            <a:r>
              <a:rPr lang="zh-CN" altLang="en-US" sz="2000">
                <a:latin typeface="楷体" panose="02010609060101010101" pitchFamily="49" charset="-122"/>
                <a:ea typeface="楷体" panose="02010609060101010101" pitchFamily="49" charset="-122"/>
              </a:rPr>
              <a:t>②人们日常生活中能够近距离感受的具有积极道德影响的人物。</a:t>
            </a:r>
          </a:p>
        </p:txBody>
      </p:sp>
      <p:sp>
        <p:nvSpPr>
          <p:cNvPr id="10" name="矩形 9"/>
          <p:cNvSpPr/>
          <p:nvPr/>
        </p:nvSpPr>
        <p:spPr>
          <a:xfrm>
            <a:off x="2386411" y="3770314"/>
            <a:ext cx="615553" cy="2319337"/>
          </a:xfrm>
          <a:prstGeom prst="rect">
            <a:avLst/>
          </a:prstGeom>
        </p:spPr>
        <p:txBody>
          <a:bodyPr vert="eaVert">
            <a:spAutoFit/>
          </a:bodyPr>
          <a:lstStyle/>
          <a:p>
            <a:pPr algn="just">
              <a:defRPr/>
            </a:pPr>
            <a:r>
              <a:rPr lang="zh-CN" altLang="en-US" sz="2800" spc="300" dirty="0">
                <a:solidFill>
                  <a:srgbClr val="FF0000"/>
                </a:solidFill>
                <a:latin typeface="华文琥珀" panose="02010800040101010101" pitchFamily="2" charset="-122"/>
                <a:ea typeface="华文琥珀" panose="02010800040101010101" pitchFamily="2" charset="-122"/>
              </a:rPr>
              <a:t>道德模范</a:t>
            </a:r>
            <a:endParaRPr lang="en-US" altLang="zh-CN" sz="2800" spc="300" dirty="0">
              <a:solidFill>
                <a:srgbClr val="FF0000"/>
              </a:solidFill>
              <a:latin typeface="华文琥珀" panose="02010800040101010101" pitchFamily="2" charset="-122"/>
              <a:ea typeface="华文琥珀" panose="02010800040101010101" pitchFamily="2" charset="-122"/>
            </a:endParaRPr>
          </a:p>
        </p:txBody>
      </p:sp>
      <p:cxnSp>
        <p:nvCxnSpPr>
          <p:cNvPr id="4" name="直接连接符 3"/>
          <p:cNvCxnSpPr/>
          <p:nvPr/>
        </p:nvCxnSpPr>
        <p:spPr bwMode="auto">
          <a:xfrm>
            <a:off x="3335338" y="3486150"/>
            <a:ext cx="0" cy="2247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92514" name="Picture 2" descr="https://timgsa.baidu.com/timg?image&amp;quality=80&amp;size=b9999_10000&amp;sec=1538979614&amp;di=93af25ec2a7b628c9ebf4687366d66ce&amp;imgtype=jpg&amp;er=1&amp;src=http%3A%2F%2Fhub.wenming.cn%2Fzhyw%2F201510%2FW0201510235215691235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3001" y="3421819"/>
            <a:ext cx="1932038" cy="2293799"/>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886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05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0597"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110599" name="组合 3"/>
          <p:cNvGrpSpPr>
            <a:grpSpLocks/>
          </p:cNvGrpSpPr>
          <p:nvPr/>
        </p:nvGrpSpPr>
        <p:grpSpPr bwMode="auto">
          <a:xfrm>
            <a:off x="2095500" y="1355725"/>
            <a:ext cx="7994650" cy="5137150"/>
            <a:chOff x="5415822" y="2042772"/>
            <a:chExt cx="3622357" cy="3426685"/>
          </a:xfrm>
        </p:grpSpPr>
        <p:pic>
          <p:nvPicPr>
            <p:cNvPr id="110600" name="图片 1"/>
            <p:cNvPicPr>
              <a:picLocks noChangeAspect="1" noChangeArrowheads="1"/>
            </p:cNvPicPr>
            <p:nvPr/>
          </p:nvPicPr>
          <p:blipFill>
            <a:blip r:embed="rId3">
              <a:extLst>
                <a:ext uri="{28A0092B-C50C-407E-A947-70E740481C1C}">
                  <a14:useLocalDpi xmlns:a14="http://schemas.microsoft.com/office/drawing/2010/main" val="0"/>
                </a:ext>
              </a:extLst>
            </a:blip>
            <a:srcRect t="45238" b="12590"/>
            <a:stretch>
              <a:fillRect/>
            </a:stretch>
          </p:blipFill>
          <p:spPr bwMode="auto">
            <a:xfrm>
              <a:off x="5920683" y="2042772"/>
              <a:ext cx="2737988" cy="385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601"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822" y="2564904"/>
              <a:ext cx="3622357" cy="2904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2768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16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1621"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2438401" y="1524000"/>
            <a:ext cx="7407275" cy="493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defRPr/>
            </a:pPr>
            <a:r>
              <a:rPr lang="zh-CN" altLang="en-US" sz="2800" kern="0" dirty="0">
                <a:solidFill>
                  <a:srgbClr val="FF0000"/>
                </a:solidFill>
                <a:latin typeface="华文琥珀" panose="02010800040101010101" pitchFamily="2" charset="-122"/>
                <a:ea typeface="华文琥珀" panose="02010800040101010101" pitchFamily="2" charset="-122"/>
              </a:rPr>
              <a:t>感动中国人物评选</a:t>
            </a:r>
            <a:endParaRPr lang="en-US" altLang="zh-CN" sz="2800" kern="0" dirty="0">
              <a:solidFill>
                <a:srgbClr val="FF0000"/>
              </a:solidFill>
              <a:latin typeface="华文琥珀" panose="02010800040101010101" pitchFamily="2" charset="-122"/>
              <a:ea typeface="华文琥珀" panose="02010800040101010101" pitchFamily="2" charset="-122"/>
            </a:endParaRPr>
          </a:p>
          <a:p>
            <a:pPr algn="l">
              <a:defRPr/>
            </a:pPr>
            <a:endParaRPr lang="en-US" altLang="zh-CN" sz="2400" kern="0" dirty="0">
              <a:latin typeface="微软雅黑" panose="020B0503020204020204" pitchFamily="34" charset="-122"/>
              <a:ea typeface="微软雅黑" panose="020B0503020204020204" pitchFamily="34" charset="-122"/>
            </a:endParaRPr>
          </a:p>
          <a:p>
            <a:pPr algn="l">
              <a:defRPr/>
            </a:pPr>
            <a:r>
              <a:rPr lang="zh-CN" altLang="en-US" sz="2000" kern="0" dirty="0">
                <a:latin typeface="微软雅黑" panose="020B0503020204020204" pitchFamily="34" charset="-122"/>
                <a:ea typeface="微软雅黑" panose="020B0503020204020204" pitchFamily="34" charset="-122"/>
              </a:rPr>
              <a:t>中央电视台打造的一个精神品牌栏目，</a:t>
            </a:r>
            <a:r>
              <a:rPr lang="en-US" altLang="zh-CN" sz="2000" kern="0" dirty="0">
                <a:latin typeface="微软雅黑" panose="020B0503020204020204" pitchFamily="34" charset="-122"/>
                <a:ea typeface="微软雅黑" panose="020B0503020204020204" pitchFamily="34" charset="-122"/>
              </a:rPr>
              <a:t>2002</a:t>
            </a:r>
            <a:r>
              <a:rPr lang="zh-CN" altLang="en-US" sz="2000" kern="0" dirty="0">
                <a:latin typeface="微软雅黑" panose="020B0503020204020204" pitchFamily="34" charset="-122"/>
                <a:ea typeface="微软雅黑" panose="020B0503020204020204" pitchFamily="34" charset="-122"/>
              </a:rPr>
              <a:t>年开始，通过多种投票方式选取年度具有震撼人心、令人感动的人物和团队。</a:t>
            </a:r>
          </a:p>
        </p:txBody>
      </p:sp>
      <p:pic>
        <p:nvPicPr>
          <p:cNvPr id="9" name="图片 3" descr="0b7b02087bf40ad1291c3fc85b2c11dfa9ecce25.jpg"/>
          <p:cNvPicPr>
            <a:picLocks noChangeAspect="1"/>
          </p:cNvPicPr>
          <p:nvPr/>
        </p:nvPicPr>
        <p:blipFill>
          <a:blip r:embed="rId3" cstate="print"/>
          <a:srcRect/>
          <a:stretch>
            <a:fillRect/>
          </a:stretch>
        </p:blipFill>
        <p:spPr bwMode="auto">
          <a:xfrm>
            <a:off x="7084242" y="3952770"/>
            <a:ext cx="2811966" cy="1589754"/>
          </a:xfrm>
          <a:prstGeom prst="rect">
            <a:avLst/>
          </a:prstGeom>
          <a:noFill/>
          <a:ln w="9525">
            <a:noFill/>
            <a:miter lim="800000"/>
            <a:headEnd/>
            <a:tailEnd/>
          </a:ln>
          <a:effectLst>
            <a:softEdge rad="317500"/>
          </a:effectLst>
        </p:spPr>
      </p:pic>
      <p:sp>
        <p:nvSpPr>
          <p:cNvPr id="111625" name="TextBox 5"/>
          <p:cNvSpPr txBox="1">
            <a:spLocks noChangeArrowheads="1"/>
          </p:cNvSpPr>
          <p:nvPr/>
        </p:nvSpPr>
        <p:spPr bwMode="auto">
          <a:xfrm>
            <a:off x="2603500" y="3673475"/>
            <a:ext cx="38735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感动中国</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对中国的意义，就是人们慢慢知道，感动是一种力量。感动在人们之间传递，它由一粒种子，悄悄地蔓延，生长成一颗树，变成一片树林，最后变成整个森林。木、林、森，就是</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感动中国</a:t>
            </a:r>
            <a:r>
              <a:rPr lang="en-US" altLang="zh-CN" sz="1800">
                <a:latin typeface="楷体" panose="02010609060101010101" pitchFamily="49" charset="-122"/>
                <a:ea typeface="楷体" panose="02010609060101010101" pitchFamily="49" charset="-122"/>
              </a:rPr>
              <a:t>》</a:t>
            </a:r>
            <a:r>
              <a:rPr lang="zh-CN" altLang="en-US" sz="1800">
                <a:latin typeface="楷体" panose="02010609060101010101" pitchFamily="49" charset="-122"/>
                <a:ea typeface="楷体" panose="02010609060101010101" pitchFamily="49" charset="-122"/>
              </a:rPr>
              <a:t>这十几年来带给中国的。</a:t>
            </a:r>
          </a:p>
        </p:txBody>
      </p:sp>
    </p:spTree>
    <p:extLst>
      <p:ext uri="{BB962C8B-B14F-4D97-AF65-F5344CB8AC3E}">
        <p14:creationId xmlns:p14="http://schemas.microsoft.com/office/powerpoint/2010/main" val="3227465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26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2645" name="AutoShape 6"/>
          <p:cNvSpPr>
            <a:spLocks noChangeArrowheads="1"/>
          </p:cNvSpPr>
          <p:nvPr/>
        </p:nvSpPr>
        <p:spPr bwMode="auto">
          <a:xfrm>
            <a:off x="658026" y="1328739"/>
            <a:ext cx="10878796" cy="4909691"/>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4030663" y="1798639"/>
            <a:ext cx="6972300"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参与志愿服务活动</a:t>
            </a:r>
            <a:r>
              <a:rPr lang="en-US" altLang="zh-CN" sz="3200" dirty="0">
                <a:solidFill>
                  <a:srgbClr val="C00000"/>
                </a:solidFill>
                <a:latin typeface="+mn-ea"/>
              </a:rPr>
              <a:t>】</a:t>
            </a:r>
            <a:endParaRPr lang="zh-CN" altLang="en-US" sz="3200" dirty="0">
              <a:solidFill>
                <a:srgbClr val="C00000"/>
              </a:solidFill>
              <a:latin typeface="+mn-ea"/>
            </a:endParaRPr>
          </a:p>
        </p:txBody>
      </p:sp>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26" r="56397"/>
          <a:stretch>
            <a:fillRect/>
          </a:stretch>
        </p:blipFill>
        <p:spPr bwMode="auto">
          <a:xfrm>
            <a:off x="4640801" y="3430362"/>
            <a:ext cx="3016209" cy="2208438"/>
          </a:xfrm>
          <a:prstGeom prst="rect">
            <a:avLst/>
          </a:prstGeom>
          <a:ln w="127000" cap="rnd">
            <a:solidFill>
              <a:srgbClr val="FFFFFF"/>
            </a:solidFill>
          </a:ln>
          <a:effectLst>
            <a:outerShdw blurRad="76200" dist="95250" dir="10500000" sx="97000" sy="23000" kx="900000" algn="br" rotWithShape="0">
              <a:srgbClr val="000000">
                <a:alpha val="20000"/>
              </a:srgbClr>
            </a:outerShdw>
            <a:softEdge rad="635000"/>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49150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33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3317" name="AutoShape 6"/>
          <p:cNvSpPr>
            <a:spLocks noChangeArrowheads="1"/>
          </p:cNvSpPr>
          <p:nvPr/>
        </p:nvSpPr>
        <p:spPr bwMode="auto">
          <a:xfrm>
            <a:off x="554804" y="838200"/>
            <a:ext cx="11085816"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1447800" y="1295400"/>
          <a:ext cx="15087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71057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36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3669" name="AutoShape 6"/>
          <p:cNvSpPr>
            <a:spLocks noChangeArrowheads="1"/>
          </p:cNvSpPr>
          <p:nvPr/>
        </p:nvSpPr>
        <p:spPr bwMode="auto">
          <a:xfrm>
            <a:off x="752031" y="1793876"/>
            <a:ext cx="10033446"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13671" name="Picture 2" descr="https://timgsa.baidu.com/timg?image&amp;quality=80&amp;size=b9999_10000&amp;sec=1538385651577&amp;di=a013d458bc90d1478ab939f8ca9a31bd&amp;imgtype=0&amp;src=http%3A%2F%2Fpic.qiantucdn.com%2F58pic%2F17%2F64%2F06%2F91x58PICYSA_1024.jpg"/>
          <p:cNvPicPr>
            <a:picLocks noChangeAspect="1" noChangeArrowheads="1"/>
          </p:cNvPicPr>
          <p:nvPr/>
        </p:nvPicPr>
        <p:blipFill>
          <a:blip r:embed="rId3">
            <a:extLst>
              <a:ext uri="{28A0092B-C50C-407E-A947-70E740481C1C}">
                <a14:useLocalDpi xmlns:a14="http://schemas.microsoft.com/office/drawing/2010/main" val="0"/>
              </a:ext>
            </a:extLst>
          </a:blip>
          <a:srcRect b="11269"/>
          <a:stretch>
            <a:fillRect/>
          </a:stretch>
        </p:blipFill>
        <p:spPr bwMode="auto">
          <a:xfrm>
            <a:off x="2320925" y="2147889"/>
            <a:ext cx="7524750" cy="355282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37154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46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4693"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4" name="图示 3"/>
          <p:cNvGraphicFramePr/>
          <p:nvPr/>
        </p:nvGraphicFramePr>
        <p:xfrm>
          <a:off x="228601" y="1794030"/>
          <a:ext cx="13715999" cy="4639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4696" name="文本框 4"/>
          <p:cNvSpPr txBox="1">
            <a:spLocks noChangeArrowheads="1"/>
          </p:cNvSpPr>
          <p:nvPr/>
        </p:nvSpPr>
        <p:spPr bwMode="auto">
          <a:xfrm>
            <a:off x="2814936" y="1905000"/>
            <a:ext cx="46166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ea typeface="楷体_GB2312" pitchFamily="49" charset="-122"/>
            </a:endParaRPr>
          </a:p>
        </p:txBody>
      </p:sp>
      <p:sp>
        <p:nvSpPr>
          <p:cNvPr id="6" name="文本框 5"/>
          <p:cNvSpPr txBox="1"/>
          <p:nvPr/>
        </p:nvSpPr>
        <p:spPr>
          <a:xfrm>
            <a:off x="2743638" y="1968500"/>
            <a:ext cx="1169551" cy="3886200"/>
          </a:xfrm>
          <a:prstGeom prst="rect">
            <a:avLst/>
          </a:prstGeom>
          <a:noFill/>
        </p:spPr>
        <p:txBody>
          <a:bodyPr vert="eaVert">
            <a:spAutoFit/>
          </a:bodyPr>
          <a:lstStyle/>
          <a:p>
            <a:pPr algn="ctr">
              <a:defRPr/>
            </a:pPr>
            <a:r>
              <a:rPr lang="zh-CN" altLang="en-US" sz="3200" dirty="0">
                <a:solidFill>
                  <a:schemeClr val="accent6">
                    <a:lumMod val="75000"/>
                  </a:schemeClr>
                </a:solidFill>
                <a:latin typeface="华文琥珀" panose="02010800040101010101" pitchFamily="2" charset="-122"/>
                <a:ea typeface="华文琥珀" panose="02010800040101010101" pitchFamily="2" charset="-122"/>
              </a:rPr>
              <a:t>大学生</a:t>
            </a:r>
            <a:endParaRPr lang="en-US" altLang="zh-CN" sz="3200" dirty="0">
              <a:solidFill>
                <a:schemeClr val="accent6">
                  <a:lumMod val="75000"/>
                </a:schemeClr>
              </a:solidFill>
              <a:latin typeface="华文琥珀" panose="02010800040101010101" pitchFamily="2" charset="-122"/>
              <a:ea typeface="华文琥珀" panose="02010800040101010101" pitchFamily="2" charset="-122"/>
            </a:endParaRPr>
          </a:p>
          <a:p>
            <a:pPr algn="ctr">
              <a:defRPr/>
            </a:pPr>
            <a:r>
              <a:rPr lang="zh-CN" altLang="en-US" sz="3200" dirty="0">
                <a:solidFill>
                  <a:schemeClr val="accent6">
                    <a:lumMod val="75000"/>
                  </a:schemeClr>
                </a:solidFill>
                <a:latin typeface="华文琥珀" panose="02010800040101010101" pitchFamily="2" charset="-122"/>
                <a:ea typeface="华文琥珀" panose="02010800040101010101" pitchFamily="2" charset="-122"/>
              </a:rPr>
              <a:t>参与志愿服务</a:t>
            </a:r>
          </a:p>
        </p:txBody>
      </p:sp>
    </p:spTree>
    <p:extLst>
      <p:ext uri="{BB962C8B-B14F-4D97-AF65-F5344CB8AC3E}">
        <p14:creationId xmlns:p14="http://schemas.microsoft.com/office/powerpoint/2010/main" val="4162700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57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5717" name="AutoShape 6"/>
          <p:cNvSpPr>
            <a:spLocks noChangeArrowheads="1"/>
          </p:cNvSpPr>
          <p:nvPr/>
        </p:nvSpPr>
        <p:spPr bwMode="auto">
          <a:xfrm>
            <a:off x="1506537" y="1328739"/>
            <a:ext cx="9490076" cy="40735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4343401" y="1773239"/>
            <a:ext cx="6970713"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引领社会风尚</a:t>
            </a:r>
            <a:r>
              <a:rPr lang="en-US" altLang="zh-CN" sz="3200" dirty="0">
                <a:solidFill>
                  <a:srgbClr val="C00000"/>
                </a:solidFill>
                <a:latin typeface="+mn-ea"/>
              </a:rPr>
              <a:t>】</a:t>
            </a:r>
            <a:endParaRPr lang="zh-CN" altLang="en-US" sz="3200" dirty="0">
              <a:solidFill>
                <a:srgbClr val="C00000"/>
              </a:solidFill>
              <a:latin typeface="+mn-ea"/>
            </a:endParaRPr>
          </a:p>
        </p:txBody>
      </p:sp>
      <p:pic>
        <p:nvPicPr>
          <p:cNvPr id="204802" name="Picture 2" descr="https://timgsa.baidu.com/timg?image&amp;quality=80&amp;size=b9999_10000&amp;sec=1538385417485&amp;di=46cd575ea372527697627e50b25f26b0&amp;imgtype=0&amp;src=http%3A%2F%2Fimg.jdzj.com%2FUserDocument%2F2017y%2Fwxtzgs%2FPicture%2F2018011111092324.png"/>
          <p:cNvPicPr>
            <a:picLocks noChangeAspect="1" noChangeArrowheads="1"/>
          </p:cNvPicPr>
          <p:nvPr/>
        </p:nvPicPr>
        <p:blipFill rotWithShape="1">
          <a:blip r:embed="rId3">
            <a:extLst>
              <a:ext uri="{28A0092B-C50C-407E-A947-70E740481C1C}">
                <a14:useLocalDpi xmlns:a14="http://schemas.microsoft.com/office/drawing/2010/main" val="0"/>
              </a:ext>
            </a:extLst>
          </a:blip>
          <a:srcRect r="57605"/>
          <a:stretch/>
        </p:blipFill>
        <p:spPr bwMode="auto">
          <a:xfrm>
            <a:off x="4267201" y="3124200"/>
            <a:ext cx="4239221" cy="283841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1212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67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6741"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0" name="Picture 2" descr="http://static7.photo.sina.com.cn/bmiddle/4a1674c044ccab766c2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005" y="1877668"/>
            <a:ext cx="4495800" cy="439806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60155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77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7765" name="AutoShape 6"/>
          <p:cNvSpPr>
            <a:spLocks noChangeArrowheads="1"/>
          </p:cNvSpPr>
          <p:nvPr/>
        </p:nvSpPr>
        <p:spPr bwMode="auto">
          <a:xfrm>
            <a:off x="1682751" y="5680075"/>
            <a:ext cx="8951913" cy="370363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17767" name="Picture 2" descr="https://timgsa.baidu.com/timg?image&amp;quality=80&amp;size=b9999_10000&amp;sec=1538386275676&amp;di=04e59d563f781d13b866a9bf2a80c523&amp;imgtype=0&amp;src=http%3A%2F%2Fimages.wenming.cn%2Fweb_djw%2Fspecials%2Fdjwwpt%2Fwxgx%2F201412%2FW02014121528747689239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5501" y="1673225"/>
            <a:ext cx="8105775" cy="450215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0944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87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8789"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2667001" y="1447800"/>
          <a:ext cx="6953801" cy="5004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200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208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20837"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9" name="Rectangle 4"/>
          <p:cNvSpPr txBox="1">
            <a:spLocks noChangeArrowheads="1"/>
          </p:cNvSpPr>
          <p:nvPr/>
        </p:nvSpPr>
        <p:spPr bwMode="auto">
          <a:xfrm>
            <a:off x="2182813" y="2746375"/>
            <a:ext cx="6324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lnSpc>
                <a:spcPct val="80000"/>
              </a:lnSpc>
              <a:defRPr/>
            </a:pPr>
            <a:endParaRPr lang="en-US" altLang="zh-CN" sz="1400" kern="0" dirty="0">
              <a:latin typeface="楷体_GB2312" pitchFamily="49" charset="-122"/>
              <a:ea typeface="楷体_GB2312" pitchFamily="49"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1</a:t>
            </a:r>
            <a:r>
              <a:rPr lang="zh-CN" altLang="en-US" sz="2000" kern="0" dirty="0">
                <a:latin typeface="微软雅黑" panose="020B0503020204020204" pitchFamily="34" charset="-122"/>
                <a:ea typeface="微软雅黑" panose="020B0503020204020204" pitchFamily="34" charset="-122"/>
              </a:rPr>
              <a:t>、试述道德的起源和本质。</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2</a:t>
            </a:r>
            <a:r>
              <a:rPr lang="zh-CN" altLang="en-US" sz="2000" kern="0" dirty="0">
                <a:latin typeface="微软雅黑" panose="020B0503020204020204" pitchFamily="34" charset="-122"/>
                <a:ea typeface="微软雅黑" panose="020B0503020204020204" pitchFamily="34" charset="-122"/>
              </a:rPr>
              <a:t>、社会主义道德为什么要以为人民服务为核心？</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3</a:t>
            </a:r>
            <a:r>
              <a:rPr lang="zh-CN" altLang="en-US" sz="2000" kern="0" dirty="0">
                <a:latin typeface="微软雅黑" panose="020B0503020204020204" pitchFamily="34" charset="-122"/>
                <a:ea typeface="微软雅黑" panose="020B0503020204020204" pitchFamily="34" charset="-122"/>
              </a:rPr>
              <a:t>、社会主义市场经济条件下为什么要继续坚持集体主 </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义，反对个人主义？</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4</a:t>
            </a:r>
            <a:r>
              <a:rPr lang="zh-CN" altLang="en-US" sz="2000" kern="0" dirty="0">
                <a:latin typeface="微软雅黑" panose="020B0503020204020204" pitchFamily="34" charset="-122"/>
                <a:ea typeface="微软雅黑" panose="020B0503020204020204" pitchFamily="34" charset="-122"/>
              </a:rPr>
              <a:t>、结合“不忘本来，吸收外来，面向未来”，思考如</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何积极吸收借鉴古今中外的一切优秀道德成果</a:t>
            </a:r>
            <a:r>
              <a:rPr lang="en-US" altLang="zh-CN" sz="2000" kern="0" dirty="0">
                <a:latin typeface="微软雅黑" panose="020B0503020204020204" pitchFamily="34" charset="-122"/>
                <a:ea typeface="微软雅黑" panose="020B0503020204020204" pitchFamily="34" charset="-122"/>
              </a:rPr>
              <a:t>?</a:t>
            </a: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5</a:t>
            </a:r>
            <a:r>
              <a:rPr lang="zh-CN" altLang="en-US" sz="2000" kern="0" dirty="0">
                <a:latin typeface="微软雅黑" panose="020B0503020204020204" pitchFamily="34" charset="-122"/>
                <a:ea typeface="微软雅黑" panose="020B0503020204020204" pitchFamily="34" charset="-122"/>
              </a:rPr>
              <a:t>、如何理解社会公德、职业道德、家庭美德、个人品</a:t>
            </a:r>
            <a:endParaRPr lang="en-US" altLang="zh-CN" sz="2000" kern="0" dirty="0">
              <a:latin typeface="微软雅黑" panose="020B0503020204020204" pitchFamily="34" charset="-122"/>
              <a:ea typeface="微软雅黑" panose="020B0503020204020204" pitchFamily="34" charset="-122"/>
            </a:endParaRP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      </a:t>
            </a:r>
            <a:r>
              <a:rPr lang="zh-CN" altLang="en-US" sz="2000" kern="0" dirty="0">
                <a:latin typeface="微软雅黑" panose="020B0503020204020204" pitchFamily="34" charset="-122"/>
                <a:ea typeface="微软雅黑" panose="020B0503020204020204" pitchFamily="34" charset="-122"/>
              </a:rPr>
              <a:t>德的基本要求</a:t>
            </a:r>
            <a:r>
              <a:rPr lang="en-US" altLang="zh-CN" sz="2000" kern="0" dirty="0">
                <a:latin typeface="微软雅黑" panose="020B0503020204020204" pitchFamily="34" charset="-122"/>
                <a:ea typeface="微软雅黑" panose="020B0503020204020204" pitchFamily="34" charset="-122"/>
              </a:rPr>
              <a:t>?</a:t>
            </a:r>
          </a:p>
          <a:p>
            <a:pPr algn="l" eaLnBrk="1" hangingPunct="1">
              <a:lnSpc>
                <a:spcPct val="80000"/>
              </a:lnSpc>
              <a:defRPr/>
            </a:pPr>
            <a:r>
              <a:rPr lang="en-US" altLang="zh-CN" sz="2000" kern="0" dirty="0">
                <a:latin typeface="微软雅黑" panose="020B0503020204020204" pitchFamily="34" charset="-122"/>
                <a:ea typeface="微软雅黑" panose="020B0503020204020204" pitchFamily="34" charset="-122"/>
              </a:rPr>
              <a:t>6</a:t>
            </a:r>
            <a:r>
              <a:rPr lang="zh-CN" altLang="en-US" sz="2000" kern="0" dirty="0">
                <a:latin typeface="微软雅黑" panose="020B0503020204020204" pitchFamily="34" charset="-122"/>
                <a:ea typeface="微软雅黑" panose="020B0503020204020204" pitchFamily="34" charset="-122"/>
              </a:rPr>
              <a:t>、大学生如何通过参与道德实践引领社会风尚？</a:t>
            </a:r>
          </a:p>
        </p:txBody>
      </p:sp>
      <p:pic>
        <p:nvPicPr>
          <p:cNvPr id="120840" name="Picture 5" descr="BD00028_"/>
          <p:cNvPicPr>
            <a:picLocks noChangeAspect="1" noChangeArrowheads="1"/>
          </p:cNvPicPr>
          <p:nvPr/>
        </p:nvPicPr>
        <p:blipFill>
          <a:blip r:embed="rId3" cstate="print">
            <a:lum contrast="24000"/>
            <a:extLst>
              <a:ext uri="{28A0092B-C50C-407E-A947-70E740481C1C}">
                <a14:useLocalDpi xmlns:a14="http://schemas.microsoft.com/office/drawing/2010/main" val="0"/>
              </a:ext>
            </a:extLst>
          </a:blip>
          <a:srcRect/>
          <a:stretch>
            <a:fillRect/>
          </a:stretch>
        </p:blipFill>
        <p:spPr bwMode="auto">
          <a:xfrm>
            <a:off x="8723313" y="4600576"/>
            <a:ext cx="1204912" cy="164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txBox="1">
            <a:spLocks noChangeArrowheads="1"/>
          </p:cNvSpPr>
          <p:nvPr/>
        </p:nvSpPr>
        <p:spPr bwMode="auto">
          <a:xfrm>
            <a:off x="1333500" y="1408113"/>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3200" kern="0">
                <a:solidFill>
                  <a:srgbClr val="FF0000"/>
                </a:solidFill>
                <a:latin typeface="华文琥珀" panose="02010800040101010101" pitchFamily="2" charset="-122"/>
                <a:ea typeface="华文琥珀" panose="02010800040101010101" pitchFamily="2" charset="-122"/>
              </a:rPr>
              <a:t>思考题</a:t>
            </a:r>
            <a:endParaRPr lang="zh-CN" altLang="en-US" kern="0" dirty="0">
              <a:solidFill>
                <a:srgbClr val="0000FF"/>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val="23359763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218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21861" name="AutoShape 6"/>
          <p:cNvSpPr>
            <a:spLocks noChangeArrowheads="1"/>
          </p:cNvSpPr>
          <p:nvPr/>
        </p:nvSpPr>
        <p:spPr bwMode="auto">
          <a:xfrm>
            <a:off x="1295401" y="1793876"/>
            <a:ext cx="949007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21862" name="Rectangle 6"/>
          <p:cNvSpPr>
            <a:spLocks noChangeArrowheads="1"/>
          </p:cNvSpPr>
          <p:nvPr/>
        </p:nvSpPr>
        <p:spPr bwMode="auto">
          <a:xfrm>
            <a:off x="1984376" y="1371600"/>
            <a:ext cx="693102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0"/>
              </a:spcBef>
              <a:buFontTx/>
              <a:buNone/>
            </a:pPr>
            <a:endParaRPr lang="en-US" altLang="zh-CN" sz="2000">
              <a:latin typeface="楷体_GB2312" pitchFamily="49" charset="-122"/>
              <a:ea typeface="楷体_GB2312" pitchFamily="49" charset="-122"/>
            </a:endParaRPr>
          </a:p>
          <a:p>
            <a:pPr eaLnBrk="1" hangingPunct="1">
              <a:spcBef>
                <a:spcPct val="0"/>
              </a:spcBef>
              <a:buFontTx/>
              <a:buNone/>
            </a:pP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公民道德建设实施纲要</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a:t>
            </a: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马克思：</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青年在选择职业时的考虑</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马克思恩格斯全集</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第</a:t>
            </a:r>
            <a:r>
              <a:rPr lang="en-US" altLang="zh-CN" sz="1600">
                <a:latin typeface="微软雅黑" panose="020B0503020204020204" pitchFamily="34" charset="-122"/>
                <a:ea typeface="微软雅黑" panose="020B0503020204020204" pitchFamily="34" charset="-122"/>
              </a:rPr>
              <a:t>1</a:t>
            </a:r>
            <a:r>
              <a:rPr lang="zh-CN" altLang="en-US" sz="1600">
                <a:latin typeface="微软雅黑" panose="020B0503020204020204" pitchFamily="34" charset="-122"/>
                <a:ea typeface="微软雅黑" panose="020B0503020204020204" pitchFamily="34" charset="-122"/>
              </a:rPr>
              <a:t>卷，人民出版社</a:t>
            </a:r>
            <a:r>
              <a:rPr lang="en-US" altLang="zh-CN" sz="1600">
                <a:latin typeface="微软雅黑" panose="020B0503020204020204" pitchFamily="34" charset="-122"/>
                <a:ea typeface="微软雅黑" panose="020B0503020204020204" pitchFamily="34" charset="-122"/>
              </a:rPr>
              <a:t>1995</a:t>
            </a:r>
            <a:r>
              <a:rPr lang="zh-CN" altLang="en-US" sz="1600">
                <a:latin typeface="微软雅黑" panose="020B0503020204020204" pitchFamily="34" charset="-122"/>
                <a:ea typeface="微软雅黑" panose="020B0503020204020204" pitchFamily="34" charset="-122"/>
              </a:rPr>
              <a:t>年版。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习近平：</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在纪念孔子诞辰</a:t>
            </a:r>
            <a:r>
              <a:rPr lang="en-US" altLang="zh-CN" sz="1600">
                <a:latin typeface="微软雅黑" panose="020B0503020204020204" pitchFamily="34" charset="-122"/>
                <a:ea typeface="微软雅黑" panose="020B0503020204020204" pitchFamily="34" charset="-122"/>
              </a:rPr>
              <a:t>2565</a:t>
            </a:r>
            <a:r>
              <a:rPr lang="zh-CN" altLang="en-US" sz="1600">
                <a:latin typeface="微软雅黑" panose="020B0503020204020204" pitchFamily="34" charset="-122"/>
                <a:ea typeface="微软雅黑" panose="020B0503020204020204" pitchFamily="34" charset="-122"/>
              </a:rPr>
              <a:t>周年国际学术研讨会暨国际儒学联合会第五届会员大会开幕会上的讲话</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人民日报</a:t>
            </a:r>
            <a:r>
              <a:rPr lang="en-US" altLang="zh-CN" sz="1600">
                <a:latin typeface="微软雅黑" panose="020B0503020204020204" pitchFamily="34" charset="-122"/>
                <a:ea typeface="微软雅黑" panose="020B0503020204020204" pitchFamily="34" charset="-122"/>
              </a:rPr>
              <a:t>》2014</a:t>
            </a:r>
            <a:r>
              <a:rPr lang="zh-CN" altLang="en-US" sz="1600">
                <a:latin typeface="微软雅黑" panose="020B0503020204020204" pitchFamily="34" charset="-122"/>
                <a:ea typeface="微软雅黑" panose="020B0503020204020204" pitchFamily="34" charset="-122"/>
              </a:rPr>
              <a:t>年</a:t>
            </a:r>
            <a:r>
              <a:rPr lang="en-US" altLang="zh-CN" sz="1600">
                <a:latin typeface="微软雅黑" panose="020B0503020204020204" pitchFamily="34" charset="-122"/>
                <a:ea typeface="微软雅黑" panose="020B0503020204020204" pitchFamily="34" charset="-122"/>
              </a:rPr>
              <a:t>9</a:t>
            </a:r>
            <a:r>
              <a:rPr lang="zh-CN" altLang="en-US" sz="1600">
                <a:latin typeface="微软雅黑" panose="020B0503020204020204" pitchFamily="34" charset="-122"/>
                <a:ea typeface="微软雅黑" panose="020B0503020204020204" pitchFamily="34" charset="-122"/>
              </a:rPr>
              <a:t>月</a:t>
            </a:r>
            <a:r>
              <a:rPr lang="en-US" altLang="zh-CN" sz="1600">
                <a:latin typeface="微软雅黑" panose="020B0503020204020204" pitchFamily="34" charset="-122"/>
                <a:ea typeface="微软雅黑" panose="020B0503020204020204" pitchFamily="34" charset="-122"/>
              </a:rPr>
              <a:t>25</a:t>
            </a:r>
            <a:r>
              <a:rPr lang="zh-CN" altLang="en-US" sz="1600">
                <a:latin typeface="微软雅黑" panose="020B0503020204020204" pitchFamily="34" charset="-122"/>
                <a:ea typeface="微软雅黑" panose="020B0503020204020204" pitchFamily="34" charset="-122"/>
              </a:rPr>
              <a:t>日。</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习近平：</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注重家庭，注重家教，注重家风</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习近平谈治国理政</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第</a:t>
            </a:r>
            <a:r>
              <a:rPr lang="en-US" altLang="zh-CN" sz="1600">
                <a:latin typeface="微软雅黑" panose="020B0503020204020204" pitchFamily="34" charset="-122"/>
                <a:ea typeface="微软雅黑" panose="020B0503020204020204" pitchFamily="34" charset="-122"/>
              </a:rPr>
              <a:t>2</a:t>
            </a:r>
            <a:r>
              <a:rPr lang="zh-CN" altLang="en-US" sz="1600">
                <a:latin typeface="微软雅黑" panose="020B0503020204020204" pitchFamily="34" charset="-122"/>
                <a:ea typeface="微软雅黑" panose="020B0503020204020204" pitchFamily="34" charset="-122"/>
              </a:rPr>
              <a:t>卷，外文出版社</a:t>
            </a:r>
            <a:r>
              <a:rPr lang="en-US" altLang="zh-CN" sz="1600">
                <a:latin typeface="微软雅黑" panose="020B0503020204020204" pitchFamily="34" charset="-122"/>
                <a:ea typeface="微软雅黑" panose="020B0503020204020204" pitchFamily="34" charset="-122"/>
              </a:rPr>
              <a:t>2017</a:t>
            </a:r>
            <a:r>
              <a:rPr lang="zh-CN" altLang="en-US" sz="1600">
                <a:latin typeface="微软雅黑" panose="020B0503020204020204" pitchFamily="34" charset="-122"/>
                <a:ea typeface="微软雅黑" panose="020B0503020204020204" pitchFamily="34" charset="-122"/>
              </a:rPr>
              <a:t>年版。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中共中央文献研究室：</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习近平关于社会主义文化建设论述摘编</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，中央文献出版社</a:t>
            </a:r>
            <a:r>
              <a:rPr lang="en-US" altLang="zh-CN" sz="1600">
                <a:latin typeface="微软雅黑" panose="020B0503020204020204" pitchFamily="34" charset="-122"/>
                <a:ea typeface="微软雅黑" panose="020B0503020204020204" pitchFamily="34" charset="-122"/>
              </a:rPr>
              <a:t>2017</a:t>
            </a:r>
            <a:r>
              <a:rPr lang="zh-CN" altLang="en-US" sz="1600">
                <a:latin typeface="微软雅黑" panose="020B0503020204020204" pitchFamily="34" charset="-122"/>
                <a:ea typeface="微软雅黑" panose="020B0503020204020204" pitchFamily="34" charset="-122"/>
              </a:rPr>
              <a:t>年版。</a:t>
            </a: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陈小平著：</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面对道德冲突</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，中央编译出版社，</a:t>
            </a:r>
            <a:r>
              <a:rPr lang="en-US" altLang="zh-CN" sz="1600">
                <a:latin typeface="微软雅黑" panose="020B0503020204020204" pitchFamily="34" charset="-122"/>
                <a:ea typeface="微软雅黑" panose="020B0503020204020204" pitchFamily="34" charset="-122"/>
              </a:rPr>
              <a:t>2002</a:t>
            </a:r>
            <a:r>
              <a:rPr lang="zh-CN" altLang="en-US" sz="1600">
                <a:latin typeface="微软雅黑" panose="020B0503020204020204" pitchFamily="34" charset="-122"/>
                <a:ea typeface="微软雅黑" panose="020B0503020204020204" pitchFamily="34" charset="-122"/>
              </a:rPr>
              <a:t>年版。 </a:t>
            </a: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焦国成主编：</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公民道德论</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，人民出版社，</a:t>
            </a:r>
            <a:r>
              <a:rPr lang="en-US" altLang="zh-CN" sz="1600">
                <a:latin typeface="微软雅黑" panose="020B0503020204020204" pitchFamily="34" charset="-122"/>
                <a:ea typeface="微软雅黑" panose="020B0503020204020204" pitchFamily="34" charset="-122"/>
              </a:rPr>
              <a:t>2004</a:t>
            </a:r>
            <a:r>
              <a:rPr lang="zh-CN" altLang="en-US" sz="1600">
                <a:latin typeface="微软雅黑" panose="020B0503020204020204" pitchFamily="34" charset="-122"/>
                <a:ea typeface="微软雅黑" panose="020B0503020204020204" pitchFamily="34" charset="-122"/>
              </a:rPr>
              <a:t>年版。 </a:t>
            </a: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陈学明等：</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爱是一门艺术</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弗洛姆马尔库塞论爱情</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，云南人民出版社，</a:t>
            </a:r>
            <a:r>
              <a:rPr lang="en-US" altLang="zh-CN" sz="1600">
                <a:latin typeface="微软雅黑" panose="020B0503020204020204" pitchFamily="34" charset="-122"/>
                <a:ea typeface="微软雅黑" panose="020B0503020204020204" pitchFamily="34" charset="-122"/>
              </a:rPr>
              <a:t>1998</a:t>
            </a:r>
            <a:r>
              <a:rPr lang="zh-CN" altLang="en-US" sz="1600">
                <a:latin typeface="微软雅黑" panose="020B0503020204020204" pitchFamily="34" charset="-122"/>
                <a:ea typeface="微软雅黑" panose="020B0503020204020204" pitchFamily="34" charset="-122"/>
              </a:rPr>
              <a:t>年版。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罗国杰主编：</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中国传统道德</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，北京：中国人民大学出版社，</a:t>
            </a:r>
            <a:r>
              <a:rPr lang="en-US" altLang="zh-CN" sz="1600">
                <a:latin typeface="微软雅黑" panose="020B0503020204020204" pitchFamily="34" charset="-122"/>
                <a:ea typeface="微软雅黑" panose="020B0503020204020204" pitchFamily="34" charset="-122"/>
              </a:rPr>
              <a:t>1995</a:t>
            </a:r>
            <a:r>
              <a:rPr lang="zh-CN" altLang="en-US" sz="1600">
                <a:latin typeface="微软雅黑" panose="020B0503020204020204" pitchFamily="34" charset="-122"/>
                <a:ea typeface="微软雅黑" panose="020B0503020204020204" pitchFamily="34" charset="-122"/>
              </a:rPr>
              <a:t>年第一版。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夏伟东：</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道德的历史与现实</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，教育科学出版社，</a:t>
            </a:r>
            <a:r>
              <a:rPr lang="en-US" altLang="zh-CN" sz="1600">
                <a:latin typeface="微软雅黑" panose="020B0503020204020204" pitchFamily="34" charset="-122"/>
                <a:ea typeface="微软雅黑" panose="020B0503020204020204" pitchFamily="34" charset="-122"/>
              </a:rPr>
              <a:t>2000</a:t>
            </a:r>
            <a:r>
              <a:rPr lang="zh-CN" altLang="en-US" sz="1600">
                <a:latin typeface="微软雅黑" panose="020B0503020204020204" pitchFamily="34" charset="-122"/>
                <a:ea typeface="微软雅黑" panose="020B0503020204020204" pitchFamily="34" charset="-122"/>
              </a:rPr>
              <a:t>年版。 </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马克</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波斯特著：</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第二媒介时代</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，南京大学出版社，</a:t>
            </a:r>
            <a:r>
              <a:rPr lang="en-US" altLang="zh-CN" sz="1600">
                <a:latin typeface="微软雅黑" panose="020B0503020204020204" pitchFamily="34" charset="-122"/>
                <a:ea typeface="微软雅黑" panose="020B0503020204020204" pitchFamily="34" charset="-122"/>
              </a:rPr>
              <a:t>2000</a:t>
            </a:r>
            <a:r>
              <a:rPr lang="zh-CN" altLang="en-US" sz="1600">
                <a:latin typeface="微软雅黑" panose="020B0503020204020204" pitchFamily="34" charset="-122"/>
                <a:ea typeface="微软雅黑" panose="020B0503020204020204" pitchFamily="34" charset="-122"/>
              </a:rPr>
              <a:t>年版。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让</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博德里亚尔著：</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完美的罪行</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，商务印书馆，</a:t>
            </a:r>
            <a:r>
              <a:rPr lang="en-US" altLang="zh-CN" sz="1600">
                <a:latin typeface="微软雅黑" panose="020B0503020204020204" pitchFamily="34" charset="-122"/>
                <a:ea typeface="微软雅黑" panose="020B0503020204020204" pitchFamily="34" charset="-122"/>
              </a:rPr>
              <a:t>2000</a:t>
            </a:r>
            <a:r>
              <a:rPr lang="zh-CN" altLang="en-US" sz="1600">
                <a:latin typeface="微软雅黑" panose="020B0503020204020204" pitchFamily="34" charset="-122"/>
                <a:ea typeface="微软雅黑" panose="020B0503020204020204" pitchFamily="34" charset="-122"/>
              </a:rPr>
              <a:t>年版。 </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彼得</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德鲁克著：</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后资本主义社会</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，上海译文出版社，</a:t>
            </a:r>
            <a:r>
              <a:rPr lang="en-US" altLang="zh-CN" sz="1600">
                <a:latin typeface="微软雅黑" panose="020B0503020204020204" pitchFamily="34" charset="-122"/>
                <a:ea typeface="微软雅黑" panose="020B0503020204020204" pitchFamily="34" charset="-122"/>
              </a:rPr>
              <a:t>1998</a:t>
            </a:r>
            <a:r>
              <a:rPr lang="zh-CN" altLang="en-US" sz="1600">
                <a:latin typeface="微软雅黑" panose="020B0503020204020204" pitchFamily="34" charset="-122"/>
                <a:ea typeface="微软雅黑" panose="020B0503020204020204" pitchFamily="34" charset="-122"/>
              </a:rPr>
              <a:t>年版。 </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en-US" altLang="zh-CN" sz="1600">
                <a:latin typeface="微软雅黑" panose="020B0503020204020204" pitchFamily="34" charset="-122"/>
                <a:ea typeface="微软雅黑" panose="020B0503020204020204" pitchFamily="34" charset="-122"/>
              </a:rPr>
              <a:t>D.</a:t>
            </a:r>
            <a:r>
              <a:rPr lang="zh-CN" altLang="en-US" sz="1600">
                <a:latin typeface="微软雅黑" panose="020B0503020204020204" pitchFamily="34" charset="-122"/>
                <a:ea typeface="微软雅黑" panose="020B0503020204020204" pitchFamily="34" charset="-122"/>
              </a:rPr>
              <a:t>拉菲尔著 邱仁宗译：</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道德哲学</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，辽宁教育出版社，</a:t>
            </a:r>
            <a:r>
              <a:rPr lang="en-US" altLang="zh-CN" sz="1600">
                <a:latin typeface="微软雅黑" panose="020B0503020204020204" pitchFamily="34" charset="-122"/>
                <a:ea typeface="微软雅黑" panose="020B0503020204020204" pitchFamily="34" charset="-122"/>
              </a:rPr>
              <a:t>1998</a:t>
            </a:r>
            <a:r>
              <a:rPr lang="zh-CN" altLang="en-US" sz="1600">
                <a:latin typeface="微软雅黑" panose="020B0503020204020204" pitchFamily="34" charset="-122"/>
                <a:ea typeface="微软雅黑" panose="020B0503020204020204" pitchFamily="34" charset="-122"/>
              </a:rPr>
              <a:t>年版。 </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r>
              <a:rPr lang="zh-CN" altLang="en-US" sz="1600">
                <a:latin typeface="微软雅黑" panose="020B0503020204020204" pitchFamily="34" charset="-122"/>
                <a:ea typeface="微软雅黑" panose="020B0503020204020204" pitchFamily="34" charset="-122"/>
              </a:rPr>
              <a:t>苗力田主编：</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亚里士多德选集</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（伦理学卷），中国人民大学出版社，</a:t>
            </a:r>
            <a:r>
              <a:rPr lang="en-US" altLang="zh-CN" sz="1600">
                <a:latin typeface="微软雅黑" panose="020B0503020204020204" pitchFamily="34" charset="-122"/>
                <a:ea typeface="微软雅黑" panose="020B0503020204020204" pitchFamily="34" charset="-122"/>
              </a:rPr>
              <a:t>1999</a:t>
            </a:r>
            <a:r>
              <a:rPr lang="zh-CN" altLang="en-US" sz="1600">
                <a:latin typeface="微软雅黑" panose="020B0503020204020204" pitchFamily="34" charset="-122"/>
                <a:ea typeface="微软雅黑" panose="020B0503020204020204" pitchFamily="34" charset="-122"/>
              </a:rPr>
              <a:t>年版。</a:t>
            </a: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endParaRPr lang="en-US" altLang="zh-CN" sz="1600">
              <a:latin typeface="微软雅黑" panose="020B0503020204020204" pitchFamily="34" charset="-122"/>
              <a:ea typeface="微软雅黑" panose="020B0503020204020204" pitchFamily="34" charset="-122"/>
            </a:endParaRPr>
          </a:p>
          <a:p>
            <a:pPr eaLnBrk="1" hangingPunct="1">
              <a:lnSpc>
                <a:spcPct val="80000"/>
              </a:lnSpc>
              <a:spcBef>
                <a:spcPct val="0"/>
              </a:spcBef>
            </a:pPr>
            <a:endParaRPr lang="zh-CN" altLang="en-US" sz="1600">
              <a:latin typeface="微软雅黑" panose="020B0503020204020204" pitchFamily="34" charset="-122"/>
              <a:ea typeface="微软雅黑" panose="020B0503020204020204" pitchFamily="34" charset="-122"/>
            </a:endParaRPr>
          </a:p>
          <a:p>
            <a:pPr>
              <a:lnSpc>
                <a:spcPts val="3000"/>
              </a:lnSpc>
              <a:spcBef>
                <a:spcPct val="0"/>
              </a:spcBef>
              <a:buFontTx/>
              <a:buAutoNum type="arabicPeriod" startAt="9"/>
            </a:pPr>
            <a:endParaRPr lang="zh-CN" altLang="en-US" sz="1600">
              <a:latin typeface="微软雅黑" panose="020B0503020204020204" pitchFamily="34" charset="-122"/>
              <a:ea typeface="微软雅黑" panose="020B0503020204020204" pitchFamily="34" charset="-122"/>
            </a:endParaRPr>
          </a:p>
          <a:p>
            <a:pPr eaLnBrk="1" hangingPunct="1">
              <a:lnSpc>
                <a:spcPct val="80000"/>
              </a:lnSpc>
              <a:spcBef>
                <a:spcPct val="0"/>
              </a:spcBef>
            </a:pPr>
            <a:endParaRPr lang="en-US" altLang="zh-CN" sz="1600">
              <a:latin typeface="微软雅黑" panose="020B0503020204020204" pitchFamily="34" charset="-122"/>
              <a:ea typeface="微软雅黑" panose="020B0503020204020204" pitchFamily="34" charset="-122"/>
            </a:endParaRPr>
          </a:p>
        </p:txBody>
      </p:sp>
      <p:sp>
        <p:nvSpPr>
          <p:cNvPr id="9" name="Rectangle 3"/>
          <p:cNvSpPr txBox="1">
            <a:spLocks noChangeArrowheads="1"/>
          </p:cNvSpPr>
          <p:nvPr/>
        </p:nvSpPr>
        <p:spPr bwMode="auto">
          <a:xfrm>
            <a:off x="381000" y="935039"/>
            <a:ext cx="807720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800" kern="0" dirty="0">
                <a:solidFill>
                  <a:srgbClr val="FF0000"/>
                </a:solidFill>
                <a:latin typeface="华文琥珀" panose="02010800040101010101" pitchFamily="2" charset="-122"/>
                <a:ea typeface="华文琥珀" panose="02010800040101010101" pitchFamily="2" charset="-122"/>
              </a:rPr>
              <a:t>推荐文献</a:t>
            </a:r>
          </a:p>
        </p:txBody>
      </p:sp>
      <p:pic>
        <p:nvPicPr>
          <p:cNvPr id="121864" name="Picture 5" descr="BS00554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8300" y="4203700"/>
            <a:ext cx="9969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503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07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43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4341" name="AutoShape 6"/>
          <p:cNvSpPr>
            <a:spLocks noChangeArrowheads="1"/>
          </p:cNvSpPr>
          <p:nvPr/>
        </p:nvSpPr>
        <p:spPr bwMode="auto">
          <a:xfrm>
            <a:off x="400692" y="838200"/>
            <a:ext cx="10983074"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4342" name="AutoShape 6"/>
          <p:cNvSpPr>
            <a:spLocks noChangeArrowheads="1"/>
          </p:cNvSpPr>
          <p:nvPr/>
        </p:nvSpPr>
        <p:spPr bwMode="auto">
          <a:xfrm>
            <a:off x="2286000" y="1752600"/>
            <a:ext cx="5181600" cy="4876800"/>
          </a:xfrm>
          <a:prstGeom prst="flowChartAlternateProcess">
            <a:avLst/>
          </a:prstGeom>
          <a:noFill/>
          <a:ln w="28575"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14343" name="Picture 3" descr="R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854076"/>
            <a:ext cx="2509838" cy="249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bwMode="auto">
          <a:xfrm>
            <a:off x="8045450" y="1609726"/>
            <a:ext cx="18288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400" kern="0" dirty="0">
                <a:solidFill>
                  <a:srgbClr val="674040"/>
                </a:solidFill>
                <a:latin typeface="微软雅黑" panose="020B0503020204020204" pitchFamily="34" charset="-122"/>
                <a:ea typeface="微软雅黑" panose="020B0503020204020204" pitchFamily="34" charset="-122"/>
              </a:rPr>
              <a:t>天意</a:t>
            </a:r>
            <a:endParaRPr lang="en-US" altLang="zh-CN" sz="2400" kern="0" dirty="0">
              <a:solidFill>
                <a:srgbClr val="674040"/>
              </a:solidFill>
              <a:latin typeface="微软雅黑" panose="020B0503020204020204" pitchFamily="34" charset="-122"/>
              <a:ea typeface="微软雅黑" panose="020B0503020204020204" pitchFamily="34" charset="-122"/>
            </a:endParaRPr>
          </a:p>
          <a:p>
            <a:pPr eaLnBrk="1" hangingPunct="1">
              <a:defRPr/>
            </a:pPr>
            <a:r>
              <a:rPr lang="zh-CN" altLang="en-US" sz="2400" kern="0" dirty="0">
                <a:solidFill>
                  <a:srgbClr val="674040"/>
                </a:solidFill>
                <a:latin typeface="微软雅黑" panose="020B0503020204020204" pitchFamily="34" charset="-122"/>
                <a:ea typeface="微软雅黑" panose="020B0503020204020204" pitchFamily="34" charset="-122"/>
              </a:rPr>
              <a:t>神启论</a:t>
            </a:r>
          </a:p>
        </p:txBody>
      </p:sp>
      <p:sp>
        <p:nvSpPr>
          <p:cNvPr id="14" name="Rectangle 3"/>
          <p:cNvSpPr txBox="1">
            <a:spLocks noChangeArrowheads="1"/>
          </p:cNvSpPr>
          <p:nvPr/>
        </p:nvSpPr>
        <p:spPr bwMode="auto">
          <a:xfrm>
            <a:off x="2362200" y="2209800"/>
            <a:ext cx="6096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lnSpc>
                <a:spcPct val="80000"/>
              </a:lnSpc>
              <a:defRPr/>
            </a:pPr>
            <a:endParaRPr lang="en-US" altLang="zh-CN" sz="2800" kern="0" dirty="0">
              <a:latin typeface="楷体" panose="02010609060101010101" pitchFamily="49" charset="-122"/>
              <a:ea typeface="楷体" panose="02010609060101010101" pitchFamily="49" charset="-122"/>
            </a:endParaRPr>
          </a:p>
        </p:txBody>
      </p:sp>
      <p:sp>
        <p:nvSpPr>
          <p:cNvPr id="15" name="Rectangle 3"/>
          <p:cNvSpPr txBox="1">
            <a:spLocks/>
          </p:cNvSpPr>
          <p:nvPr/>
        </p:nvSpPr>
        <p:spPr bwMode="auto">
          <a:xfrm>
            <a:off x="2454275" y="2449514"/>
            <a:ext cx="484505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80000"/>
              </a:lnSpc>
              <a:defRPr/>
            </a:pPr>
            <a:r>
              <a:rPr lang="zh-CN" altLang="en-US" sz="2000" kern="0" dirty="0">
                <a:latin typeface="楷体" panose="02010609060101010101" pitchFamily="49" charset="-122"/>
                <a:ea typeface="楷体" panose="02010609060101010101" pitchFamily="49" charset="-122"/>
              </a:rPr>
              <a:t>道德是上帝（或佛祖、真主）或具有神秘性的“天”通过启示、征兆指示圣人或君主制定出来的，是神意或天意的产物。这是宗教唯心主义和客观唯心主义关于道德起源的观点。</a:t>
            </a:r>
          </a:p>
          <a:p>
            <a:pPr eaLnBrk="1" hangingPunct="1">
              <a:lnSpc>
                <a:spcPct val="80000"/>
              </a:lnSpc>
              <a:defRPr/>
            </a:pPr>
            <a:r>
              <a:rPr lang="zh-CN" altLang="en-US" sz="2000" kern="0" dirty="0">
                <a:latin typeface="楷体" panose="02010609060101010101" pitchFamily="49" charset="-122"/>
                <a:ea typeface="楷体" panose="02010609060101010101" pitchFamily="49" charset="-122"/>
              </a:rPr>
              <a:t>西汉董仲舒：“王道之三纲，可求于天”，“道之大原出于天，天不变，道亦不变”。</a:t>
            </a:r>
          </a:p>
          <a:p>
            <a:pPr eaLnBrk="1" hangingPunct="1">
              <a:lnSpc>
                <a:spcPct val="80000"/>
              </a:lnSpc>
              <a:defRPr/>
            </a:pPr>
            <a:r>
              <a:rPr lang="zh-CN" altLang="en-US" sz="2000" kern="0" dirty="0">
                <a:latin typeface="楷体" panose="02010609060101010101" pitchFamily="49" charset="-122"/>
                <a:ea typeface="楷体" panose="02010609060101010101" pitchFamily="49" charset="-122"/>
              </a:rPr>
              <a:t>中世纪基督教认为，道德的原因就是上帝的存在，上帝不仅能鼓舞人行善，而且能给人以知识和智慧，使人得到真理和美德。</a:t>
            </a:r>
            <a:r>
              <a:rPr lang="en-US" altLang="zh-CN" sz="2000" kern="0" dirty="0">
                <a:latin typeface="楷体" panose="02010609060101010101" pitchFamily="49" charset="-122"/>
                <a:ea typeface="楷体" panose="02010609060101010101" pitchFamily="49" charset="-122"/>
              </a:rPr>
              <a:t>《</a:t>
            </a:r>
            <a:r>
              <a:rPr lang="zh-CN" altLang="en-US" sz="2000" kern="0" dirty="0">
                <a:latin typeface="楷体" panose="02010609060101010101" pitchFamily="49" charset="-122"/>
                <a:ea typeface="楷体" panose="02010609060101010101" pitchFamily="49" charset="-122"/>
              </a:rPr>
              <a:t>旧约</a:t>
            </a:r>
            <a:r>
              <a:rPr lang="en-US" altLang="zh-CN" sz="2000" kern="0" dirty="0">
                <a:latin typeface="楷体" panose="02010609060101010101" pitchFamily="49" charset="-122"/>
                <a:ea typeface="楷体" panose="02010609060101010101" pitchFamily="49" charset="-122"/>
              </a:rPr>
              <a:t>》</a:t>
            </a:r>
            <a:r>
              <a:rPr lang="zh-CN" altLang="en-US" sz="2000" kern="0" dirty="0">
                <a:latin typeface="楷体" panose="02010609060101010101" pitchFamily="49" charset="-122"/>
                <a:ea typeface="楷体" panose="02010609060101010101" pitchFamily="49" charset="-122"/>
              </a:rPr>
              <a:t>中的摩西十诫，便是上帝对摩西的启示并通过摩西向教民们宣讲的教规和戒律。</a:t>
            </a:r>
          </a:p>
          <a:p>
            <a:pPr eaLnBrk="1" hangingPunct="1">
              <a:lnSpc>
                <a:spcPct val="80000"/>
              </a:lnSpc>
              <a:defRPr/>
            </a:pPr>
            <a:endParaRPr lang="en-US" altLang="zh-CN" sz="2400" kern="0" dirty="0">
              <a:latin typeface="楷体" panose="02010609060101010101" pitchFamily="49" charset="-122"/>
              <a:ea typeface="楷体" panose="02010609060101010101" pitchFamily="49" charset="-122"/>
            </a:endParaRPr>
          </a:p>
          <a:p>
            <a:pPr>
              <a:lnSpc>
                <a:spcPct val="90000"/>
              </a:lnSpc>
              <a:defRPr/>
            </a:pPr>
            <a:endParaRPr lang="zh-CN" altLang="en-US" sz="2800" kern="0" dirty="0">
              <a:latin typeface="仿宋" panose="02010609060101010101" pitchFamily="49" charset="-122"/>
              <a:ea typeface="仿宋" panose="02010609060101010101" pitchFamily="49" charset="-122"/>
            </a:endParaRPr>
          </a:p>
          <a:p>
            <a:pPr>
              <a:lnSpc>
                <a:spcPct val="90000"/>
              </a:lnSpc>
              <a:defRPr/>
            </a:pPr>
            <a:endParaRPr lang="zh-CN" altLang="en-US" sz="2800" kern="0" dirty="0"/>
          </a:p>
        </p:txBody>
      </p:sp>
    </p:spTree>
    <p:extLst>
      <p:ext uri="{BB962C8B-B14F-4D97-AF65-F5344CB8AC3E}">
        <p14:creationId xmlns:p14="http://schemas.microsoft.com/office/powerpoint/2010/main" val="25476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53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5365" name="AutoShape 6"/>
          <p:cNvSpPr>
            <a:spLocks noChangeArrowheads="1"/>
          </p:cNvSpPr>
          <p:nvPr/>
        </p:nvSpPr>
        <p:spPr bwMode="auto">
          <a:xfrm>
            <a:off x="636997" y="838200"/>
            <a:ext cx="10911155"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5366" name="Picture 3" descr="G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5" y="1050925"/>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txBox="1">
            <a:spLocks noChangeArrowheads="1"/>
          </p:cNvSpPr>
          <p:nvPr/>
        </p:nvSpPr>
        <p:spPr bwMode="auto">
          <a:xfrm>
            <a:off x="2492375" y="1965326"/>
            <a:ext cx="1600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400" kern="0" dirty="0">
                <a:solidFill>
                  <a:srgbClr val="66703F"/>
                </a:solidFill>
                <a:latin typeface="微软雅黑" panose="020B0503020204020204" pitchFamily="34" charset="-122"/>
                <a:ea typeface="微软雅黑" panose="020B0503020204020204" pitchFamily="34" charset="-122"/>
              </a:rPr>
              <a:t>先天</a:t>
            </a:r>
            <a:endParaRPr lang="en-US" altLang="zh-CN" sz="2400" kern="0" dirty="0">
              <a:solidFill>
                <a:srgbClr val="66703F"/>
              </a:solidFill>
              <a:latin typeface="微软雅黑" panose="020B0503020204020204" pitchFamily="34" charset="-122"/>
              <a:ea typeface="微软雅黑" panose="020B0503020204020204" pitchFamily="34" charset="-122"/>
            </a:endParaRPr>
          </a:p>
          <a:p>
            <a:pPr eaLnBrk="1" hangingPunct="1">
              <a:defRPr/>
            </a:pPr>
            <a:r>
              <a:rPr lang="zh-CN" altLang="en-US" sz="2400" kern="0" dirty="0">
                <a:solidFill>
                  <a:srgbClr val="66703F"/>
                </a:solidFill>
                <a:latin typeface="微软雅黑" panose="020B0503020204020204" pitchFamily="34" charset="-122"/>
                <a:ea typeface="微软雅黑" panose="020B0503020204020204" pitchFamily="34" charset="-122"/>
              </a:rPr>
              <a:t>人性论</a:t>
            </a:r>
          </a:p>
        </p:txBody>
      </p:sp>
      <p:sp>
        <p:nvSpPr>
          <p:cNvPr id="15368" name="AutoShape 6"/>
          <p:cNvSpPr>
            <a:spLocks noChangeArrowheads="1"/>
          </p:cNvSpPr>
          <p:nvPr/>
        </p:nvSpPr>
        <p:spPr bwMode="auto">
          <a:xfrm>
            <a:off x="5135564" y="2057400"/>
            <a:ext cx="5095875" cy="4572000"/>
          </a:xfrm>
          <a:prstGeom prst="flowChartAlternateProcess">
            <a:avLst/>
          </a:prstGeom>
          <a:noFill/>
          <a:ln w="28575"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Rectangle 3"/>
          <p:cNvSpPr txBox="1">
            <a:spLocks/>
          </p:cNvSpPr>
          <p:nvPr/>
        </p:nvSpPr>
        <p:spPr bwMode="auto">
          <a:xfrm>
            <a:off x="5391151" y="2384426"/>
            <a:ext cx="4843463"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80000"/>
              </a:lnSpc>
              <a:defRPr/>
            </a:pPr>
            <a:r>
              <a:rPr lang="zh-CN" altLang="en-US" sz="2000" dirty="0">
                <a:latin typeface="楷体" panose="02010609060101010101" pitchFamily="49" charset="-122"/>
                <a:ea typeface="楷体" panose="02010609060101010101" pitchFamily="49" charset="-122"/>
              </a:rPr>
              <a:t>道德是人先天所具有的禀赋。这是主观唯心主义者的观点。“天”指与生俱来、生而固有、不待人为的某种渊源。</a:t>
            </a:r>
          </a:p>
          <a:p>
            <a:pPr eaLnBrk="1" hangingPunct="1">
              <a:lnSpc>
                <a:spcPct val="80000"/>
              </a:lnSpc>
              <a:defRPr/>
            </a:pPr>
            <a:r>
              <a:rPr lang="zh-CN" altLang="en-US" sz="2000" dirty="0">
                <a:latin typeface="楷体" panose="02010609060101010101" pitchFamily="49" charset="-122"/>
                <a:ea typeface="楷体" panose="02010609060101010101" pitchFamily="49" charset="-122"/>
              </a:rPr>
              <a:t>孟子说：“仁义礼智，非由外铄我也，我固有之也。”，即道德出于人不虑而知的良知和不学而能的良能。明代王阳明继承和发展了孟子的思想，认为吾心之良知不仅是至善的道德主体，而且是社会的人伦纲常之根，良知之外再也没有其他的了。</a:t>
            </a:r>
          </a:p>
          <a:p>
            <a:pPr eaLnBrk="1" hangingPunct="1">
              <a:lnSpc>
                <a:spcPct val="80000"/>
              </a:lnSpc>
              <a:defRPr/>
            </a:pPr>
            <a:r>
              <a:rPr lang="zh-CN" altLang="en-US" sz="2000" dirty="0">
                <a:latin typeface="楷体" panose="02010609060101010101" pitchFamily="49" charset="-122"/>
                <a:ea typeface="楷体" panose="02010609060101010101" pitchFamily="49" charset="-122"/>
              </a:rPr>
              <a:t>康德认为，具有普遍道德价值的东西，只能是来自人的理性本身的善良意志。善良意志是人与生俱来的受理性支配不以环境转移的内在机能，道德就是这种善良意志所发出的绝对命令。</a:t>
            </a:r>
          </a:p>
          <a:p>
            <a:pPr eaLnBrk="1" hangingPunct="1">
              <a:lnSpc>
                <a:spcPct val="80000"/>
              </a:lnSpc>
              <a:defRPr/>
            </a:pPr>
            <a:endParaRPr lang="en-US" altLang="zh-CN" sz="2400" kern="0" dirty="0">
              <a:latin typeface="楷体" panose="02010609060101010101" pitchFamily="49" charset="-122"/>
              <a:ea typeface="楷体" panose="02010609060101010101" pitchFamily="49" charset="-122"/>
            </a:endParaRPr>
          </a:p>
          <a:p>
            <a:pPr>
              <a:lnSpc>
                <a:spcPct val="90000"/>
              </a:lnSpc>
              <a:defRPr/>
            </a:pPr>
            <a:endParaRPr lang="zh-CN" altLang="en-US" sz="2800" kern="0" dirty="0">
              <a:latin typeface="仿宋" panose="02010609060101010101" pitchFamily="49" charset="-122"/>
              <a:ea typeface="仿宋" panose="02010609060101010101" pitchFamily="49" charset="-122"/>
            </a:endParaRPr>
          </a:p>
          <a:p>
            <a:pPr>
              <a:lnSpc>
                <a:spcPct val="90000"/>
              </a:lnSpc>
              <a:defRPr/>
            </a:pPr>
            <a:endParaRPr lang="zh-CN" altLang="en-US" sz="2800" kern="0" dirty="0"/>
          </a:p>
        </p:txBody>
      </p:sp>
    </p:spTree>
    <p:extLst>
      <p:ext uri="{BB962C8B-B14F-4D97-AF65-F5344CB8AC3E}">
        <p14:creationId xmlns:p14="http://schemas.microsoft.com/office/powerpoint/2010/main" val="227499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63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6389" name="AutoShape 6"/>
          <p:cNvSpPr>
            <a:spLocks noChangeArrowheads="1"/>
          </p:cNvSpPr>
          <p:nvPr/>
        </p:nvSpPr>
        <p:spPr bwMode="auto">
          <a:xfrm>
            <a:off x="267127" y="768350"/>
            <a:ext cx="11034445"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6390" name="Picture 2" descr="Sphe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9489" y="1355725"/>
            <a:ext cx="2268537"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1" name="Text Box 4"/>
          <p:cNvSpPr txBox="1">
            <a:spLocks noChangeArrowheads="1"/>
          </p:cNvSpPr>
          <p:nvPr/>
        </p:nvSpPr>
        <p:spPr bwMode="auto">
          <a:xfrm>
            <a:off x="8305800" y="2209801"/>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800">
              <a:solidFill>
                <a:srgbClr val="000000"/>
              </a:solidFill>
              <a:latin typeface="楷体_GB2312" pitchFamily="49" charset="-122"/>
            </a:endParaRPr>
          </a:p>
        </p:txBody>
      </p:sp>
      <p:sp>
        <p:nvSpPr>
          <p:cNvPr id="11" name="Rectangle 5"/>
          <p:cNvSpPr txBox="1">
            <a:spLocks noChangeArrowheads="1"/>
          </p:cNvSpPr>
          <p:nvPr/>
        </p:nvSpPr>
        <p:spPr bwMode="auto">
          <a:xfrm>
            <a:off x="7772400" y="1828801"/>
            <a:ext cx="1295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400" kern="0" dirty="0">
                <a:solidFill>
                  <a:srgbClr val="636969"/>
                </a:solidFill>
                <a:latin typeface="微软雅黑" panose="020B0503020204020204" pitchFamily="34" charset="-122"/>
                <a:ea typeface="微软雅黑" panose="020B0503020204020204" pitchFamily="34" charset="-122"/>
              </a:rPr>
              <a:t>情感</a:t>
            </a:r>
            <a:endParaRPr lang="en-US" altLang="zh-CN" sz="2400" kern="0" dirty="0">
              <a:solidFill>
                <a:srgbClr val="636969"/>
              </a:solidFill>
              <a:latin typeface="微软雅黑" panose="020B0503020204020204" pitchFamily="34" charset="-122"/>
              <a:ea typeface="微软雅黑" panose="020B0503020204020204" pitchFamily="34" charset="-122"/>
            </a:endParaRPr>
          </a:p>
          <a:p>
            <a:pPr eaLnBrk="1" hangingPunct="1">
              <a:defRPr/>
            </a:pPr>
            <a:r>
              <a:rPr lang="zh-CN" altLang="en-US" sz="2400" kern="0" dirty="0">
                <a:solidFill>
                  <a:srgbClr val="636969"/>
                </a:solidFill>
                <a:latin typeface="微软雅黑" panose="020B0503020204020204" pitchFamily="34" charset="-122"/>
                <a:ea typeface="微软雅黑" panose="020B0503020204020204" pitchFamily="34" charset="-122"/>
              </a:rPr>
              <a:t>欲望论</a:t>
            </a:r>
          </a:p>
        </p:txBody>
      </p:sp>
      <p:sp>
        <p:nvSpPr>
          <p:cNvPr id="16393" name="AutoShape 7"/>
          <p:cNvSpPr>
            <a:spLocks noChangeArrowheads="1"/>
          </p:cNvSpPr>
          <p:nvPr/>
        </p:nvSpPr>
        <p:spPr bwMode="auto">
          <a:xfrm>
            <a:off x="2286000" y="2057400"/>
            <a:ext cx="5105400" cy="4267200"/>
          </a:xfrm>
          <a:prstGeom prst="flowChartAlternateProcess">
            <a:avLst/>
          </a:prstGeom>
          <a:noFill/>
          <a:ln w="28575"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3" name="Rectangle 3"/>
          <p:cNvSpPr txBox="1">
            <a:spLocks/>
          </p:cNvSpPr>
          <p:nvPr/>
        </p:nvSpPr>
        <p:spPr bwMode="auto">
          <a:xfrm>
            <a:off x="2703514" y="2832101"/>
            <a:ext cx="4352925"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defRPr/>
            </a:pPr>
            <a:r>
              <a:rPr lang="zh-CN" altLang="en-US" sz="2000" dirty="0">
                <a:latin typeface="楷体" panose="02010609060101010101" pitchFamily="49" charset="-122"/>
                <a:ea typeface="楷体" panose="02010609060101010101" pitchFamily="49" charset="-122"/>
              </a:rPr>
              <a:t>道德起源于人的某种自然的情感或欲望，是人们为实现情感欲望而形成的行为要求。</a:t>
            </a:r>
          </a:p>
          <a:p>
            <a:pPr eaLnBrk="1" hangingPunct="1">
              <a:lnSpc>
                <a:spcPct val="90000"/>
              </a:lnSpc>
              <a:defRPr/>
            </a:pPr>
            <a:r>
              <a:rPr lang="en-US" altLang="zh-CN" sz="2000" dirty="0">
                <a:latin typeface="楷体" panose="02010609060101010101" pitchFamily="49" charset="-122"/>
                <a:ea typeface="楷体" panose="02010609060101010101" pitchFamily="49" charset="-122"/>
              </a:rPr>
              <a:t>18</a:t>
            </a:r>
            <a:r>
              <a:rPr lang="zh-CN" altLang="en-US" sz="2000" dirty="0">
                <a:latin typeface="楷体" panose="02010609060101010101" pitchFamily="49" charset="-122"/>
                <a:ea typeface="楷体" panose="02010609060101010101" pitchFamily="49" charset="-122"/>
              </a:rPr>
              <a:t>世纪法国唯物主义者认为，趋乐避苦、自爱自保的感觉欲望是道德的基础和来源。费尔巴哈：“没有快乐感和不快乐感的地方，也就不会有善与恶的区别。”</a:t>
            </a:r>
          </a:p>
          <a:p>
            <a:pPr eaLnBrk="1" hangingPunct="1">
              <a:lnSpc>
                <a:spcPct val="90000"/>
              </a:lnSpc>
              <a:defRPr/>
            </a:pPr>
            <a:r>
              <a:rPr lang="zh-CN" altLang="en-US" sz="2000" dirty="0">
                <a:latin typeface="楷体" panose="02010609060101010101" pitchFamily="49" charset="-122"/>
                <a:ea typeface="楷体" panose="02010609060101010101" pitchFamily="49" charset="-122"/>
              </a:rPr>
              <a:t>严复：“乐者为善，苦者为恶。苦乐者，所视以定善恶者也。”</a:t>
            </a:r>
          </a:p>
          <a:p>
            <a:pPr eaLnBrk="1" hangingPunct="1">
              <a:lnSpc>
                <a:spcPct val="80000"/>
              </a:lnSpc>
              <a:defRPr/>
            </a:pPr>
            <a:endParaRPr lang="en-US" altLang="zh-CN" sz="2400" kern="0" dirty="0">
              <a:latin typeface="楷体" panose="02010609060101010101" pitchFamily="49" charset="-122"/>
              <a:ea typeface="楷体" panose="02010609060101010101" pitchFamily="49" charset="-122"/>
            </a:endParaRPr>
          </a:p>
          <a:p>
            <a:pPr>
              <a:lnSpc>
                <a:spcPct val="90000"/>
              </a:lnSpc>
              <a:defRPr/>
            </a:pPr>
            <a:endParaRPr lang="zh-CN" altLang="en-US" sz="2800" kern="0" dirty="0">
              <a:latin typeface="仿宋" panose="02010609060101010101" pitchFamily="49" charset="-122"/>
              <a:ea typeface="仿宋" panose="02010609060101010101" pitchFamily="49" charset="-122"/>
            </a:endParaRPr>
          </a:p>
          <a:p>
            <a:pPr>
              <a:lnSpc>
                <a:spcPct val="90000"/>
              </a:lnSpc>
              <a:defRPr/>
            </a:pPr>
            <a:endParaRPr lang="zh-CN" altLang="en-US" sz="2800" kern="0" dirty="0"/>
          </a:p>
        </p:txBody>
      </p:sp>
    </p:spTree>
    <p:extLst>
      <p:ext uri="{BB962C8B-B14F-4D97-AF65-F5344CB8AC3E}">
        <p14:creationId xmlns:p14="http://schemas.microsoft.com/office/powerpoint/2010/main" val="2093481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741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7413" name="AutoShape 6"/>
          <p:cNvSpPr>
            <a:spLocks noChangeArrowheads="1"/>
          </p:cNvSpPr>
          <p:nvPr/>
        </p:nvSpPr>
        <p:spPr bwMode="auto">
          <a:xfrm>
            <a:off x="523981" y="838200"/>
            <a:ext cx="11157735"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17414" name="Picture 3" descr="G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5" y="1050925"/>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txBox="1">
            <a:spLocks noChangeArrowheads="1"/>
          </p:cNvSpPr>
          <p:nvPr/>
        </p:nvSpPr>
        <p:spPr bwMode="auto">
          <a:xfrm>
            <a:off x="2492375" y="1965326"/>
            <a:ext cx="1600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400" kern="0" dirty="0">
                <a:solidFill>
                  <a:srgbClr val="66703F"/>
                </a:solidFill>
                <a:latin typeface="微软雅黑" panose="020B0503020204020204" pitchFamily="34" charset="-122"/>
                <a:ea typeface="微软雅黑" panose="020B0503020204020204" pitchFamily="34" charset="-122"/>
              </a:rPr>
              <a:t>动物</a:t>
            </a:r>
            <a:endParaRPr lang="en-US" altLang="zh-CN" sz="2400" kern="0" dirty="0">
              <a:solidFill>
                <a:srgbClr val="66703F"/>
              </a:solidFill>
              <a:latin typeface="微软雅黑" panose="020B0503020204020204" pitchFamily="34" charset="-122"/>
              <a:ea typeface="微软雅黑" panose="020B0503020204020204" pitchFamily="34" charset="-122"/>
            </a:endParaRPr>
          </a:p>
          <a:p>
            <a:pPr eaLnBrk="1" hangingPunct="1">
              <a:defRPr/>
            </a:pPr>
            <a:r>
              <a:rPr lang="zh-CN" altLang="en-US" sz="2400" kern="0" dirty="0">
                <a:solidFill>
                  <a:srgbClr val="66703F"/>
                </a:solidFill>
                <a:latin typeface="微软雅黑" panose="020B0503020204020204" pitchFamily="34" charset="-122"/>
                <a:ea typeface="微软雅黑" panose="020B0503020204020204" pitchFamily="34" charset="-122"/>
              </a:rPr>
              <a:t>本能论</a:t>
            </a:r>
          </a:p>
        </p:txBody>
      </p:sp>
      <p:sp>
        <p:nvSpPr>
          <p:cNvPr id="17416" name="AutoShape 6"/>
          <p:cNvSpPr>
            <a:spLocks noChangeArrowheads="1"/>
          </p:cNvSpPr>
          <p:nvPr/>
        </p:nvSpPr>
        <p:spPr bwMode="auto">
          <a:xfrm>
            <a:off x="4954588" y="1965326"/>
            <a:ext cx="5332412" cy="4740275"/>
          </a:xfrm>
          <a:prstGeom prst="flowChartAlternateProcess">
            <a:avLst/>
          </a:prstGeom>
          <a:noFill/>
          <a:ln w="28575"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 name="Rectangle 3"/>
          <p:cNvSpPr txBox="1">
            <a:spLocks/>
          </p:cNvSpPr>
          <p:nvPr/>
        </p:nvSpPr>
        <p:spPr bwMode="auto">
          <a:xfrm>
            <a:off x="5257801" y="2243139"/>
            <a:ext cx="4843463"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90000"/>
              </a:lnSpc>
              <a:defRPr/>
            </a:pPr>
            <a:r>
              <a:rPr lang="zh-CN" altLang="en-US" sz="2000" dirty="0">
                <a:latin typeface="楷体" panose="02010609060101010101" pitchFamily="49" charset="-122"/>
                <a:ea typeface="楷体" panose="02010609060101010101" pitchFamily="49" charset="-122"/>
              </a:rPr>
              <a:t>道德是动物的合群感或社会本能的简单延续和复杂化。这是达尔文主义所持的观点。</a:t>
            </a:r>
          </a:p>
          <a:p>
            <a:pPr eaLnBrk="1" hangingPunct="1">
              <a:lnSpc>
                <a:spcPct val="90000"/>
              </a:lnSpc>
              <a:defRPr/>
            </a:pPr>
            <a:r>
              <a:rPr lang="zh-CN" altLang="en-US" sz="2000" dirty="0">
                <a:latin typeface="楷体" panose="02010609060101010101" pitchFamily="49" charset="-122"/>
                <a:ea typeface="楷体" panose="02010609060101010101" pitchFamily="49" charset="-122"/>
              </a:rPr>
              <a:t>达尔文在</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人类的由来及性选择</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一书中认为，社会本能是导致人类道德得以产生的最重要和最深刻的原因，这种社会本能为一切具有社会性的动物所共有，它表现为以群居为乐，对同类富有同情心，并以各种方式彼此协作，相互服务。</a:t>
            </a:r>
          </a:p>
          <a:p>
            <a:pPr eaLnBrk="1" hangingPunct="1">
              <a:lnSpc>
                <a:spcPct val="90000"/>
              </a:lnSpc>
              <a:defRPr/>
            </a:pPr>
            <a:r>
              <a:rPr lang="zh-CN" altLang="en-US" sz="2000" dirty="0">
                <a:latin typeface="楷体" panose="02010609060101010101" pitchFamily="49" charset="-122"/>
                <a:ea typeface="楷体" panose="02010609060101010101" pitchFamily="49" charset="-122"/>
              </a:rPr>
              <a:t>这一观点的根本错误是抹煞了人的生理与动物的生理、人的心理与动物的心理之间的本质界限，只看到和突出了人的动物性一面，没有看到人的生理和心理的社会性和文化性。</a:t>
            </a:r>
          </a:p>
          <a:p>
            <a:pPr eaLnBrk="1" hangingPunct="1">
              <a:lnSpc>
                <a:spcPct val="80000"/>
              </a:lnSpc>
              <a:defRPr/>
            </a:pPr>
            <a:endParaRPr lang="en-US" altLang="zh-CN" sz="2400" kern="0" dirty="0">
              <a:latin typeface="楷体" panose="02010609060101010101" pitchFamily="49" charset="-122"/>
              <a:ea typeface="楷体" panose="02010609060101010101" pitchFamily="49" charset="-122"/>
            </a:endParaRPr>
          </a:p>
          <a:p>
            <a:pPr>
              <a:lnSpc>
                <a:spcPct val="90000"/>
              </a:lnSpc>
              <a:defRPr/>
            </a:pPr>
            <a:endParaRPr lang="zh-CN" altLang="en-US" sz="2800" kern="0" dirty="0">
              <a:latin typeface="仿宋" panose="02010609060101010101" pitchFamily="49" charset="-122"/>
              <a:ea typeface="仿宋" panose="02010609060101010101" pitchFamily="49" charset="-122"/>
            </a:endParaRPr>
          </a:p>
          <a:p>
            <a:pPr>
              <a:lnSpc>
                <a:spcPct val="90000"/>
              </a:lnSpc>
              <a:defRPr/>
            </a:pPr>
            <a:endParaRPr lang="zh-CN" altLang="en-US" sz="2800" kern="0" dirty="0"/>
          </a:p>
        </p:txBody>
      </p:sp>
    </p:spTree>
    <p:extLst>
      <p:ext uri="{BB962C8B-B14F-4D97-AF65-F5344CB8AC3E}">
        <p14:creationId xmlns:p14="http://schemas.microsoft.com/office/powerpoint/2010/main" val="429422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84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8437" name="AutoShape 6"/>
          <p:cNvSpPr>
            <a:spLocks noChangeArrowheads="1"/>
          </p:cNvSpPr>
          <p:nvPr/>
        </p:nvSpPr>
        <p:spPr bwMode="auto">
          <a:xfrm>
            <a:off x="575353" y="914400"/>
            <a:ext cx="10962526"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图片 7" descr="2006414805826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75713" y="5221288"/>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bwMode="auto">
          <a:xfrm>
            <a:off x="2765425" y="140652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defRPr/>
            </a:pPr>
            <a:r>
              <a:rPr lang="zh-CN" altLang="en-US" sz="3200" kern="0" dirty="0">
                <a:solidFill>
                  <a:srgbClr val="FF0000"/>
                </a:solidFill>
                <a:latin typeface="华文琥珀" panose="02010800040101010101" pitchFamily="2" charset="-122"/>
                <a:ea typeface="华文琥珀" panose="02010800040101010101" pitchFamily="2" charset="-122"/>
              </a:rPr>
              <a:t>非马克思主义道德起源观的缺陷</a:t>
            </a:r>
          </a:p>
        </p:txBody>
      </p:sp>
      <p:graphicFrame>
        <p:nvGraphicFramePr>
          <p:cNvPr id="3" name="图示 2"/>
          <p:cNvGraphicFramePr/>
          <p:nvPr/>
        </p:nvGraphicFramePr>
        <p:xfrm>
          <a:off x="2764753" y="2420628"/>
          <a:ext cx="5843588" cy="30360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15121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8"/>
                                        </p:tgtEl>
                                        <p:attrNameLst>
                                          <p:attrName>ppt_x</p:attrName>
                                          <p:attrName>ppt_y</p:attrName>
                                        </p:attrNameLst>
                                      </p:cBhvr>
                                    </p:animMotion>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94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9461" name="AutoShape 6"/>
          <p:cNvSpPr>
            <a:spLocks noChangeArrowheads="1"/>
          </p:cNvSpPr>
          <p:nvPr/>
        </p:nvSpPr>
        <p:spPr bwMode="auto">
          <a:xfrm>
            <a:off x="462337" y="838200"/>
            <a:ext cx="10952252"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内容占位符 2"/>
          <p:cNvSpPr txBox="1">
            <a:spLocks/>
          </p:cNvSpPr>
          <p:nvPr/>
        </p:nvSpPr>
        <p:spPr bwMode="auto">
          <a:xfrm>
            <a:off x="2362200" y="2057401"/>
            <a:ext cx="57912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indent="533400" algn="l" eaLnBrk="1" hangingPunct="1">
              <a:lnSpc>
                <a:spcPts val="4000"/>
              </a:lnSpc>
              <a:spcBef>
                <a:spcPct val="0"/>
              </a:spcBef>
              <a:defRPr/>
            </a:pPr>
            <a:r>
              <a:rPr lang="zh-CN" altLang="en-US" sz="2400" kern="0" dirty="0">
                <a:latin typeface="楷体" panose="02010609060101010101" pitchFamily="49" charset="-122"/>
                <a:ea typeface="楷体" panose="02010609060101010101" pitchFamily="49" charset="-122"/>
              </a:rPr>
              <a:t>“思想、观念、意识的生产最初是直接与人们的物质活动，与人们的物质交往，与现实生活的语言交织在一起</a:t>
            </a:r>
            <a:r>
              <a:rPr lang="en-US" altLang="zh-CN" sz="2400" kern="0" dirty="0">
                <a:latin typeface="楷体" panose="02010609060101010101" pitchFamily="49" charset="-122"/>
                <a:ea typeface="楷体" panose="02010609060101010101" pitchFamily="49" charset="-122"/>
              </a:rPr>
              <a:t>……</a:t>
            </a:r>
            <a:r>
              <a:rPr lang="zh-CN" altLang="en-US" sz="2400" kern="0" dirty="0">
                <a:latin typeface="楷体" panose="02010609060101010101" pitchFamily="49" charset="-122"/>
                <a:ea typeface="楷体" panose="02010609060101010101" pitchFamily="49" charset="-122"/>
              </a:rPr>
              <a:t>表现在某一民族的政治、法律、道德、宗教、形而上学等的语言中的精神生产也是这样。”</a:t>
            </a:r>
            <a:endParaRPr lang="en-US" altLang="zh-CN" sz="2400" kern="0" dirty="0">
              <a:latin typeface="楷体" panose="02010609060101010101" pitchFamily="49" charset="-122"/>
              <a:ea typeface="楷体" panose="02010609060101010101" pitchFamily="49" charset="-122"/>
            </a:endParaRPr>
          </a:p>
          <a:p>
            <a:pPr indent="533400" algn="l" eaLnBrk="1" hangingPunct="1">
              <a:lnSpc>
                <a:spcPts val="4000"/>
              </a:lnSpc>
              <a:spcBef>
                <a:spcPct val="0"/>
              </a:spcBef>
              <a:defRPr/>
            </a:pPr>
            <a:endParaRPr lang="en-US" altLang="zh-CN" sz="2400" kern="0" dirty="0">
              <a:latin typeface="楷体" panose="02010609060101010101" pitchFamily="49" charset="-122"/>
              <a:ea typeface="楷体" panose="02010609060101010101" pitchFamily="49" charset="-122"/>
            </a:endParaRPr>
          </a:p>
          <a:p>
            <a:pPr indent="533400" algn="l" eaLnBrk="1" hangingPunct="1">
              <a:lnSpc>
                <a:spcPts val="4000"/>
              </a:lnSpc>
              <a:spcBef>
                <a:spcPct val="0"/>
              </a:spcBef>
              <a:defRPr/>
            </a:pPr>
            <a:r>
              <a:rPr lang="en-US" altLang="zh-CN" sz="2000" kern="0" dirty="0">
                <a:latin typeface="楷体" panose="02010609060101010101" pitchFamily="49" charset="-122"/>
                <a:ea typeface="楷体" panose="02010609060101010101" pitchFamily="49" charset="-122"/>
              </a:rPr>
              <a:t>——</a:t>
            </a:r>
            <a:r>
              <a:rPr lang="zh-CN" altLang="en-US" sz="2000" kern="0" dirty="0">
                <a:latin typeface="楷体" panose="02010609060101010101" pitchFamily="49" charset="-122"/>
                <a:ea typeface="楷体" panose="02010609060101010101" pitchFamily="49" charset="-122"/>
              </a:rPr>
              <a:t>马克思、恩格斯：</a:t>
            </a:r>
            <a:r>
              <a:rPr lang="en-US" altLang="zh-CN" sz="2000" kern="0" dirty="0">
                <a:latin typeface="楷体" panose="02010609060101010101" pitchFamily="49" charset="-122"/>
                <a:ea typeface="楷体" panose="02010609060101010101" pitchFamily="49" charset="-122"/>
              </a:rPr>
              <a:t>《</a:t>
            </a:r>
            <a:r>
              <a:rPr lang="zh-CN" altLang="en-US" sz="2000" kern="0" dirty="0">
                <a:latin typeface="楷体" panose="02010609060101010101" pitchFamily="49" charset="-122"/>
                <a:ea typeface="楷体" panose="02010609060101010101" pitchFamily="49" charset="-122"/>
              </a:rPr>
              <a:t>德意志意识形态</a:t>
            </a:r>
            <a:r>
              <a:rPr lang="en-US" altLang="zh-CN" sz="2000" kern="0" dirty="0">
                <a:latin typeface="楷体" panose="02010609060101010101" pitchFamily="49" charset="-122"/>
                <a:ea typeface="楷体" panose="02010609060101010101" pitchFamily="49" charset="-122"/>
              </a:rPr>
              <a:t>》</a:t>
            </a:r>
            <a:endParaRPr lang="zh-CN" altLang="en-US" sz="2000" kern="0" dirty="0">
              <a:latin typeface="楷体" panose="02010609060101010101" pitchFamily="49" charset="-122"/>
              <a:ea typeface="楷体" panose="02010609060101010101" pitchFamily="49" charset="-122"/>
            </a:endParaRPr>
          </a:p>
          <a:p>
            <a:pPr indent="533400" eaLnBrk="1" hangingPunct="1">
              <a:defRPr/>
            </a:pPr>
            <a:endParaRPr lang="zh-CN" altLang="en-US" kern="0" dirty="0">
              <a:latin typeface="楷体_GB2312" pitchFamily="49" charset="-122"/>
              <a:ea typeface="楷体_GB2312" pitchFamily="49" charset="-122"/>
            </a:endParaRPr>
          </a:p>
        </p:txBody>
      </p:sp>
      <p:pic>
        <p:nvPicPr>
          <p:cNvPr id="9" name="图片 8"/>
          <p:cNvPicPr>
            <a:picLocks noChangeAspect="1" noChangeArrowheads="1"/>
          </p:cNvPicPr>
          <p:nvPr/>
        </p:nvPicPr>
        <p:blipFill>
          <a:blip r:embed="rId3" cstate="print"/>
          <a:srcRect/>
          <a:stretch>
            <a:fillRect/>
          </a:stretch>
        </p:blipFill>
        <p:spPr bwMode="auto">
          <a:xfrm>
            <a:off x="8452587" y="4239428"/>
            <a:ext cx="1544146" cy="1356519"/>
          </a:xfrm>
          <a:prstGeom prst="rect">
            <a:avLst/>
          </a:prstGeom>
          <a:noFill/>
          <a:ln w="9525">
            <a:noFill/>
            <a:miter lim="800000"/>
            <a:headEnd/>
            <a:tailEnd/>
          </a:ln>
          <a:effectLst>
            <a:outerShdw dist="139700" dir="2700000" algn="tl" rotWithShape="0">
              <a:srgbClr val="333333">
                <a:alpha val="64998"/>
              </a:srgbClr>
            </a:outerShdw>
            <a:softEdge rad="127000"/>
          </a:effectLst>
        </p:spPr>
      </p:pic>
    </p:spTree>
    <p:extLst>
      <p:ext uri="{BB962C8B-B14F-4D97-AF65-F5344CB8AC3E}">
        <p14:creationId xmlns:p14="http://schemas.microsoft.com/office/powerpoint/2010/main" val="16370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04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0485" name="AutoShape 6"/>
          <p:cNvSpPr>
            <a:spLocks noChangeArrowheads="1"/>
          </p:cNvSpPr>
          <p:nvPr/>
        </p:nvSpPr>
        <p:spPr bwMode="auto">
          <a:xfrm>
            <a:off x="575353" y="838200"/>
            <a:ext cx="10746768"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图片 7" descr="20064148058260.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29700" y="5183188"/>
            <a:ext cx="1270000"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txBox="1">
            <a:spLocks noChangeArrowheads="1"/>
          </p:cNvSpPr>
          <p:nvPr/>
        </p:nvSpPr>
        <p:spPr bwMode="auto">
          <a:xfrm>
            <a:off x="3276600" y="1603375"/>
            <a:ext cx="8229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eaLnBrk="1" hangingPunct="1">
              <a:defRPr/>
            </a:pPr>
            <a:r>
              <a:rPr lang="zh-CN" altLang="en-US" sz="3200" kern="0" dirty="0">
                <a:solidFill>
                  <a:srgbClr val="FF0066"/>
                </a:solidFill>
                <a:latin typeface="华文琥珀" panose="02010800040101010101" pitchFamily="2" charset="-122"/>
                <a:ea typeface="华文琥珀" panose="02010800040101010101" pitchFamily="2" charset="-122"/>
              </a:rPr>
              <a:t>马克思主义论道德的起源</a:t>
            </a:r>
          </a:p>
        </p:txBody>
      </p:sp>
      <p:graphicFrame>
        <p:nvGraphicFramePr>
          <p:cNvPr id="3" name="图示 2"/>
          <p:cNvGraphicFramePr/>
          <p:nvPr/>
        </p:nvGraphicFramePr>
        <p:xfrm>
          <a:off x="3083048" y="2830362"/>
          <a:ext cx="5578353" cy="29027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04619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8"/>
                                        </p:tgtEl>
                                        <p:attrNameLst>
                                          <p:attrName>ppt_x</p:attrName>
                                          <p:attrName>ppt_y</p:attrName>
                                        </p:attrNameLst>
                                      </p:cBhvr>
                                    </p:animMotion>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150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1509" name="AutoShape 6"/>
          <p:cNvSpPr>
            <a:spLocks noChangeArrowheads="1"/>
          </p:cNvSpPr>
          <p:nvPr/>
        </p:nvSpPr>
        <p:spPr bwMode="auto">
          <a:xfrm>
            <a:off x="708917" y="838200"/>
            <a:ext cx="10808413" cy="591343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zh-CN" sz="1800">
              <a:ea typeface="楷体_GB2312" pitchFamily="49" charset="-122"/>
            </a:endParaRPr>
          </a:p>
        </p:txBody>
      </p:sp>
      <p:sp>
        <p:nvSpPr>
          <p:cNvPr id="8" name="TextBox 21"/>
          <p:cNvSpPr txBox="1">
            <a:spLocks noChangeArrowheads="1"/>
          </p:cNvSpPr>
          <p:nvPr/>
        </p:nvSpPr>
        <p:spPr bwMode="auto">
          <a:xfrm>
            <a:off x="4495800" y="1279525"/>
            <a:ext cx="5976938" cy="831850"/>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道德的本质</a:t>
            </a:r>
            <a:r>
              <a:rPr lang="en-US" altLang="zh-CN" sz="3200" dirty="0">
                <a:solidFill>
                  <a:srgbClr val="C00000"/>
                </a:solidFill>
                <a:latin typeface="+mn-ea"/>
              </a:rPr>
              <a:t>】</a:t>
            </a:r>
            <a:endParaRPr lang="zh-CN" altLang="en-US" sz="3200" dirty="0">
              <a:latin typeface="+mn-ea"/>
            </a:endParaRPr>
          </a:p>
        </p:txBody>
      </p:sp>
      <p:graphicFrame>
        <p:nvGraphicFramePr>
          <p:cNvPr id="5" name="图示 4"/>
          <p:cNvGraphicFramePr/>
          <p:nvPr/>
        </p:nvGraphicFramePr>
        <p:xfrm>
          <a:off x="914400" y="2316163"/>
          <a:ext cx="10134600" cy="4210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654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40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4101" name="AutoShape 6"/>
          <p:cNvSpPr>
            <a:spLocks noChangeArrowheads="1"/>
          </p:cNvSpPr>
          <p:nvPr/>
        </p:nvSpPr>
        <p:spPr bwMode="auto">
          <a:xfrm>
            <a:off x="636998" y="773114"/>
            <a:ext cx="10983074" cy="5322887"/>
          </a:xfrm>
          <a:prstGeom prst="roundRect">
            <a:avLst>
              <a:gd name="adj" fmla="val 16667"/>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1" name="Rectangle 3"/>
          <p:cNvSpPr txBox="1">
            <a:spLocks noChangeArrowheads="1"/>
          </p:cNvSpPr>
          <p:nvPr/>
        </p:nvSpPr>
        <p:spPr bwMode="auto">
          <a:xfrm>
            <a:off x="5410200" y="2209800"/>
            <a:ext cx="45720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eaLnBrk="1" hangingPunct="1">
              <a:lnSpc>
                <a:spcPct val="90000"/>
              </a:lnSpc>
              <a:defRPr/>
            </a:pPr>
            <a:r>
              <a:rPr lang="zh-CN" altLang="en-US" sz="2800" kern="0" dirty="0">
                <a:latin typeface="楷体" panose="02010609060101010101" pitchFamily="49" charset="-122"/>
                <a:ea typeface="楷体" panose="02010609060101010101" pitchFamily="49" charset="-122"/>
              </a:rPr>
              <a:t>有两种东西，我对它们的思考越是深沉和持久，它们在我心灵中唤起的惊奇和敬畏就会日新月异，不断增长，这就是我头上的星空和心中的道德定律。</a:t>
            </a:r>
          </a:p>
          <a:p>
            <a:pPr eaLnBrk="1" hangingPunct="1">
              <a:lnSpc>
                <a:spcPct val="90000"/>
              </a:lnSpc>
              <a:defRPr/>
            </a:pPr>
            <a:endParaRPr lang="zh-CN" altLang="en-US" sz="2800" kern="0" dirty="0">
              <a:latin typeface="楷体" panose="02010609060101010101" pitchFamily="49" charset="-122"/>
              <a:ea typeface="楷体" panose="02010609060101010101" pitchFamily="49" charset="-122"/>
            </a:endParaRPr>
          </a:p>
          <a:p>
            <a:pPr eaLnBrk="1" hangingPunct="1">
              <a:lnSpc>
                <a:spcPct val="90000"/>
              </a:lnSpc>
              <a:defRPr/>
            </a:pPr>
            <a:r>
              <a:rPr lang="zh-CN" altLang="en-US" sz="2800" kern="0" dirty="0">
                <a:latin typeface="楷体" panose="02010609060101010101" pitchFamily="49" charset="-122"/>
                <a:ea typeface="楷体" panose="02010609060101010101" pitchFamily="49" charset="-122"/>
              </a:rPr>
              <a:t>              </a:t>
            </a:r>
            <a:r>
              <a:rPr lang="en-US" altLang="zh-CN" sz="2800" kern="0" dirty="0">
                <a:latin typeface="楷体" panose="02010609060101010101" pitchFamily="49" charset="-122"/>
                <a:ea typeface="楷体" panose="02010609060101010101" pitchFamily="49" charset="-122"/>
              </a:rPr>
              <a:t>——</a:t>
            </a:r>
            <a:r>
              <a:rPr lang="zh-CN" altLang="en-US" sz="2800" kern="0" dirty="0">
                <a:latin typeface="楷体" panose="02010609060101010101" pitchFamily="49" charset="-122"/>
                <a:ea typeface="楷体" panose="02010609060101010101" pitchFamily="49" charset="-122"/>
              </a:rPr>
              <a:t>康德</a:t>
            </a:r>
            <a:r>
              <a:rPr lang="zh-CN" altLang="en-US" kern="0" dirty="0">
                <a:latin typeface="楷体" panose="02010609060101010101" pitchFamily="49" charset="-122"/>
                <a:ea typeface="楷体" panose="02010609060101010101" pitchFamily="49" charset="-122"/>
              </a:rPr>
              <a:t> </a:t>
            </a:r>
          </a:p>
        </p:txBody>
      </p:sp>
      <p:pic>
        <p:nvPicPr>
          <p:cNvPr id="12" name="Picture 4" descr="康德"/>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286000"/>
            <a:ext cx="2209800" cy="3048000"/>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2638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253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506613" y="892176"/>
            <a:ext cx="9067800" cy="6045951"/>
          </a:xfrm>
          <a:prstGeom prst="flowChartProcess">
            <a:avLst/>
          </a:prstGeom>
          <a:solidFill>
            <a:schemeClr val="bg1">
              <a:alpha val="74901"/>
            </a:schemeClr>
          </a:solidFill>
          <a:ln>
            <a:noFill/>
          </a:ln>
          <a:effectLst>
            <a:softEdge rad="635000"/>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defRPr/>
            </a:pPr>
            <a:endParaRPr kumimoji="1" lang="en-US" altLang="zh-CN">
              <a:latin typeface="微软雅黑" panose="020B0503020204020204" pitchFamily="34" charset="-122"/>
              <a:ea typeface="微软雅黑" panose="020B0503020204020204" pitchFamily="34" charset="-122"/>
            </a:endParaRPr>
          </a:p>
        </p:txBody>
      </p:sp>
      <p:sp>
        <p:nvSpPr>
          <p:cNvPr id="22536" name="Rectangle 3"/>
          <p:cNvSpPr txBox="1">
            <a:spLocks noChangeArrowheads="1"/>
          </p:cNvSpPr>
          <p:nvPr/>
        </p:nvSpPr>
        <p:spPr bwMode="auto">
          <a:xfrm>
            <a:off x="5035551" y="1790701"/>
            <a:ext cx="5832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A80000"/>
                </a:solidFill>
                <a:latin typeface="微软雅黑" panose="020B0503020204020204" pitchFamily="34" charset="-122"/>
                <a:ea typeface="微软雅黑" panose="020B0503020204020204" pitchFamily="34" charset="-122"/>
              </a:rPr>
              <a:t>道德的功能与作用</a:t>
            </a:r>
            <a:endParaRPr lang="zh-CN" altLang="zh-CN">
              <a:solidFill>
                <a:srgbClr val="A80000"/>
              </a:solidFill>
              <a:latin typeface="微软雅黑" panose="020B0503020204020204" pitchFamily="34" charset="-122"/>
              <a:ea typeface="微软雅黑" panose="020B0503020204020204" pitchFamily="34" charset="-122"/>
            </a:endParaRPr>
          </a:p>
        </p:txBody>
      </p:sp>
      <p:sp>
        <p:nvSpPr>
          <p:cNvPr id="22537" name="圆角矩形 2"/>
          <p:cNvSpPr>
            <a:spLocks noChangeArrowheads="1"/>
          </p:cNvSpPr>
          <p:nvPr/>
        </p:nvSpPr>
        <p:spPr bwMode="auto">
          <a:xfrm>
            <a:off x="3748088" y="1792289"/>
            <a:ext cx="723900" cy="503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22538" name="文本框 3"/>
          <p:cNvSpPr txBox="1">
            <a:spLocks noChangeArrowheads="1"/>
          </p:cNvSpPr>
          <p:nvPr/>
        </p:nvSpPr>
        <p:spPr bwMode="auto">
          <a:xfrm>
            <a:off x="3821113" y="179070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二</a:t>
            </a:r>
          </a:p>
        </p:txBody>
      </p:sp>
      <p:pic>
        <p:nvPicPr>
          <p:cNvPr id="178178" name="Picture 2" descr="https://timgsa.baidu.com/timg?image&amp;quality=80&amp;size=b9999_10000&amp;sec=1538301101350&amp;di=af2dacc44285c3851eb0b367a8d5e439&amp;imgtype=0&amp;src=http%3A%2F%2Fimgsrc.baidu.com%2Fimgad%2Fpic%2Fitem%2F562c11dfa9ec8a1385e65bdcfc03918fa0ecc00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0" t="-1892" r="-1070" b="9716"/>
          <a:stretch/>
        </p:blipFill>
        <p:spPr bwMode="auto">
          <a:xfrm>
            <a:off x="4007092" y="3376286"/>
            <a:ext cx="4177816" cy="2567315"/>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12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355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3557" name="AutoShape 6"/>
          <p:cNvSpPr>
            <a:spLocks noChangeArrowheads="1"/>
          </p:cNvSpPr>
          <p:nvPr/>
        </p:nvSpPr>
        <p:spPr bwMode="auto">
          <a:xfrm>
            <a:off x="575353" y="1249363"/>
            <a:ext cx="10993348" cy="5192534"/>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8" name="图示 7"/>
          <p:cNvGraphicFramePr/>
          <p:nvPr/>
        </p:nvGraphicFramePr>
        <p:xfrm>
          <a:off x="5955901" y="2719960"/>
          <a:ext cx="4133853" cy="34370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21"/>
          <p:cNvSpPr txBox="1">
            <a:spLocks noChangeArrowheads="1"/>
          </p:cNvSpPr>
          <p:nvPr/>
        </p:nvSpPr>
        <p:spPr bwMode="auto">
          <a:xfrm>
            <a:off x="4495800" y="1279525"/>
            <a:ext cx="5976938" cy="831850"/>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道德的功能</a:t>
            </a:r>
            <a:r>
              <a:rPr lang="en-US" altLang="zh-CN" sz="3200" dirty="0">
                <a:solidFill>
                  <a:srgbClr val="C00000"/>
                </a:solidFill>
                <a:latin typeface="+mn-ea"/>
              </a:rPr>
              <a:t>】</a:t>
            </a:r>
            <a:endParaRPr lang="zh-CN" altLang="en-US" sz="3200" dirty="0">
              <a:latin typeface="+mn-ea"/>
            </a:endParaRPr>
          </a:p>
        </p:txBody>
      </p:sp>
      <p:sp>
        <p:nvSpPr>
          <p:cNvPr id="12" name="矩形 11"/>
          <p:cNvSpPr/>
          <p:nvPr/>
        </p:nvSpPr>
        <p:spPr>
          <a:xfrm>
            <a:off x="2667001" y="3107204"/>
            <a:ext cx="2710653" cy="193899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solidFill>
                  <a:srgbClr val="D78D02"/>
                </a:solidFill>
                <a:latin typeface="微软雅黑" panose="020B0503020204020204" pitchFamily="34" charset="-122"/>
                <a:ea typeface="微软雅黑" panose="020B0503020204020204" pitchFamily="34" charset="-122"/>
              </a:rPr>
              <a:t>道德的功能：</a:t>
            </a:r>
            <a:r>
              <a:rPr lang="zh-CN" altLang="en-US" sz="2000" dirty="0">
                <a:latin typeface="微软雅黑" panose="020B0503020204020204" pitchFamily="34" charset="-122"/>
                <a:ea typeface="微软雅黑" panose="020B0503020204020204" pitchFamily="34" charset="-122"/>
              </a:rPr>
              <a:t>指道德作为社会意识的特殊形式对于社会发展所具有的功效与能力。</a:t>
            </a:r>
          </a:p>
        </p:txBody>
      </p:sp>
    </p:spTree>
    <p:extLst>
      <p:ext uri="{BB962C8B-B14F-4D97-AF65-F5344CB8AC3E}">
        <p14:creationId xmlns:p14="http://schemas.microsoft.com/office/powerpoint/2010/main" val="2601950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457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4581" name="AutoShape 6"/>
          <p:cNvSpPr>
            <a:spLocks noChangeArrowheads="1"/>
          </p:cNvSpPr>
          <p:nvPr/>
        </p:nvSpPr>
        <p:spPr bwMode="auto">
          <a:xfrm>
            <a:off x="195209" y="838200"/>
            <a:ext cx="1127075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1" name="TextBox 21"/>
          <p:cNvSpPr txBox="1">
            <a:spLocks noChangeArrowheads="1"/>
          </p:cNvSpPr>
          <p:nvPr/>
        </p:nvSpPr>
        <p:spPr bwMode="auto">
          <a:xfrm>
            <a:off x="4449764" y="1222375"/>
            <a:ext cx="5976937" cy="831850"/>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道德的作用</a:t>
            </a:r>
            <a:r>
              <a:rPr lang="en-US" altLang="zh-CN" sz="3200" dirty="0">
                <a:solidFill>
                  <a:srgbClr val="C00000"/>
                </a:solidFill>
                <a:latin typeface="+mn-ea"/>
              </a:rPr>
              <a:t>】</a:t>
            </a:r>
            <a:endParaRPr lang="zh-CN" altLang="en-US" sz="3200" dirty="0">
              <a:latin typeface="+mn-ea"/>
            </a:endParaRPr>
          </a:p>
        </p:txBody>
      </p:sp>
      <p:sp>
        <p:nvSpPr>
          <p:cNvPr id="12" name="矩形 11"/>
          <p:cNvSpPr/>
          <p:nvPr/>
        </p:nvSpPr>
        <p:spPr>
          <a:xfrm>
            <a:off x="2667001" y="3107205"/>
            <a:ext cx="2743200" cy="2400657"/>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solidFill>
                  <a:srgbClr val="D78D02"/>
                </a:solidFill>
                <a:latin typeface="微软雅黑" panose="020B0503020204020204" pitchFamily="34" charset="-122"/>
                <a:ea typeface="微软雅黑" panose="020B0503020204020204" pitchFamily="34" charset="-122"/>
              </a:rPr>
              <a:t>道德的作用：</a:t>
            </a:r>
            <a:r>
              <a:rPr lang="zh-CN" altLang="en-US" sz="2000" dirty="0">
                <a:solidFill>
                  <a:schemeClr val="tx1"/>
                </a:solidFill>
                <a:latin typeface="微软雅黑" panose="020B0503020204020204" pitchFamily="34" charset="-122"/>
                <a:ea typeface="微软雅黑" panose="020B0503020204020204" pitchFamily="34" charset="-122"/>
              </a:rPr>
              <a:t>指道德的认识、规范、调节、激励、导向、教育等功能的发挥和实现所产生的社会影响及实际效果。</a:t>
            </a:r>
          </a:p>
        </p:txBody>
      </p:sp>
      <p:graphicFrame>
        <p:nvGraphicFramePr>
          <p:cNvPr id="3" name="图示 2"/>
          <p:cNvGraphicFramePr/>
          <p:nvPr/>
        </p:nvGraphicFramePr>
        <p:xfrm>
          <a:off x="5181600" y="2360080"/>
          <a:ext cx="5230528" cy="3581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4784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560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5605" name="AutoShape 6"/>
          <p:cNvSpPr>
            <a:spLocks noChangeArrowheads="1"/>
          </p:cNvSpPr>
          <p:nvPr/>
        </p:nvSpPr>
        <p:spPr bwMode="auto">
          <a:xfrm>
            <a:off x="986319" y="1022350"/>
            <a:ext cx="10469366" cy="531680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25606" name="组合 1"/>
          <p:cNvGrpSpPr>
            <a:grpSpLocks/>
          </p:cNvGrpSpPr>
          <p:nvPr/>
        </p:nvGrpSpPr>
        <p:grpSpPr bwMode="auto">
          <a:xfrm>
            <a:off x="1995488" y="3027363"/>
            <a:ext cx="2106612" cy="2011362"/>
            <a:chOff x="430720" y="3613044"/>
            <a:chExt cx="2106624" cy="2010688"/>
          </a:xfrm>
        </p:grpSpPr>
        <p:grpSp>
          <p:nvGrpSpPr>
            <p:cNvPr id="25611" name="组合 12"/>
            <p:cNvGrpSpPr>
              <a:grpSpLocks/>
            </p:cNvGrpSpPr>
            <p:nvPr/>
          </p:nvGrpSpPr>
          <p:grpSpPr bwMode="auto">
            <a:xfrm>
              <a:off x="430720" y="3613044"/>
              <a:ext cx="2106624" cy="2010688"/>
              <a:chOff x="2122171" y="135930"/>
              <a:chExt cx="1639919" cy="1565678"/>
            </a:xfrm>
          </p:grpSpPr>
          <p:sp>
            <p:nvSpPr>
              <p:cNvPr id="11" name="椭圆 10"/>
              <p:cNvSpPr>
                <a:spLocks noChangeAspect="1"/>
              </p:cNvSpPr>
              <p:nvPr/>
            </p:nvSpPr>
            <p:spPr>
              <a:xfrm>
                <a:off x="2122171" y="135930"/>
                <a:ext cx="1565770"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4289" y="1408739"/>
                <a:ext cx="250870" cy="252090"/>
              </a:xfrm>
              <a:prstGeom prst="ellipse">
                <a:avLst/>
              </a:prstGeom>
              <a:solidFill>
                <a:srgbClr val="FFC00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09985" y="510358"/>
                <a:ext cx="252105" cy="253326"/>
              </a:xfrm>
              <a:prstGeom prst="ellipse">
                <a:avLst/>
              </a:prstGeom>
              <a:solidFill>
                <a:srgbClr val="FFC00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608" y="337355"/>
                <a:ext cx="1162897" cy="1162829"/>
              </a:xfrm>
              <a:prstGeom prst="ellipse">
                <a:avLst/>
              </a:prstGeom>
              <a:solidFill>
                <a:srgbClr val="FFC00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25612" name="文本框 2"/>
            <p:cNvSpPr txBox="1">
              <a:spLocks noChangeArrowheads="1"/>
            </p:cNvSpPr>
            <p:nvPr/>
          </p:nvSpPr>
          <p:spPr bwMode="auto">
            <a:xfrm>
              <a:off x="818626" y="4256559"/>
              <a:ext cx="1261232" cy="7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反对两种极端看法</a:t>
              </a:r>
            </a:p>
          </p:txBody>
        </p:sp>
      </p:grpSp>
      <p:sp>
        <p:nvSpPr>
          <p:cNvPr id="25607" name="文本框 3"/>
          <p:cNvSpPr txBox="1">
            <a:spLocks noChangeArrowheads="1"/>
          </p:cNvSpPr>
          <p:nvPr/>
        </p:nvSpPr>
        <p:spPr bwMode="auto">
          <a:xfrm>
            <a:off x="4597400" y="2662238"/>
            <a:ext cx="55387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片面夸大道德的作用，认为道德决定一切、高于一切、支配一切，只要道德水平高，一切社会问题都可以迎刃而解。</a:t>
            </a:r>
          </a:p>
        </p:txBody>
      </p:sp>
      <p:sp>
        <p:nvSpPr>
          <p:cNvPr id="25608" name="文本框 3"/>
          <p:cNvSpPr txBox="1">
            <a:spLocks noChangeArrowheads="1"/>
          </p:cNvSpPr>
          <p:nvPr/>
        </p:nvSpPr>
        <p:spPr bwMode="auto">
          <a:xfrm>
            <a:off x="4875213" y="4640264"/>
            <a:ext cx="49831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楷体" panose="02010609060101010101" pitchFamily="49" charset="-122"/>
                <a:ea typeface="楷体" panose="02010609060101010101" pitchFamily="49" charset="-122"/>
              </a:rPr>
              <a:t>这种观点的根本错误在于，颠倒了社会存在和社会意识、经济基础同上层建筑之间的决定与被决定的关系，否定了物质资料的生产方式在社会发展中的决定作用。</a:t>
            </a:r>
          </a:p>
        </p:txBody>
      </p:sp>
      <p:sp>
        <p:nvSpPr>
          <p:cNvPr id="25609" name="圆角矩形 16"/>
          <p:cNvSpPr>
            <a:spLocks noChangeArrowheads="1"/>
          </p:cNvSpPr>
          <p:nvPr/>
        </p:nvSpPr>
        <p:spPr bwMode="auto">
          <a:xfrm>
            <a:off x="2371725" y="1549400"/>
            <a:ext cx="2851150" cy="603250"/>
          </a:xfrm>
          <a:prstGeom prst="roundRect">
            <a:avLst>
              <a:gd name="adj" fmla="val 16667"/>
            </a:avLst>
          </a:prstGeom>
          <a:gradFill rotWithShape="1">
            <a:gsLst>
              <a:gs pos="0">
                <a:srgbClr val="FB9D2E"/>
              </a:gs>
              <a:gs pos="50000">
                <a:srgbClr val="FDB457"/>
              </a:gs>
              <a:gs pos="100000">
                <a:srgbClr val="FEE9CE"/>
              </a:gs>
            </a:gsLst>
            <a:lin ang="5400000" scaled="1"/>
          </a:gra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“道德万能论”</a:t>
            </a:r>
          </a:p>
        </p:txBody>
      </p:sp>
      <p:cxnSp>
        <p:nvCxnSpPr>
          <p:cNvPr id="18" name="直接连接符 22"/>
          <p:cNvCxnSpPr/>
          <p:nvPr/>
        </p:nvCxnSpPr>
        <p:spPr>
          <a:xfrm flipV="1">
            <a:off x="4587875" y="4219576"/>
            <a:ext cx="5538788" cy="17463"/>
          </a:xfrm>
          <a:prstGeom prst="line">
            <a:avLst/>
          </a:prstGeom>
          <a:ln w="38100">
            <a:solidFill>
              <a:srgbClr val="D6A3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73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662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6629" name="AutoShape 6"/>
          <p:cNvSpPr>
            <a:spLocks noChangeArrowheads="1"/>
          </p:cNvSpPr>
          <p:nvPr/>
        </p:nvSpPr>
        <p:spPr bwMode="auto">
          <a:xfrm>
            <a:off x="924674" y="1022350"/>
            <a:ext cx="10346077" cy="5388724"/>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26630" name="组合 1"/>
          <p:cNvGrpSpPr>
            <a:grpSpLocks/>
          </p:cNvGrpSpPr>
          <p:nvPr/>
        </p:nvGrpSpPr>
        <p:grpSpPr bwMode="auto">
          <a:xfrm>
            <a:off x="1995488" y="3027363"/>
            <a:ext cx="2106612" cy="2011362"/>
            <a:chOff x="430720" y="3613044"/>
            <a:chExt cx="2106624" cy="2010688"/>
          </a:xfrm>
        </p:grpSpPr>
        <p:grpSp>
          <p:nvGrpSpPr>
            <p:cNvPr id="26635" name="组合 12"/>
            <p:cNvGrpSpPr>
              <a:grpSpLocks/>
            </p:cNvGrpSpPr>
            <p:nvPr/>
          </p:nvGrpSpPr>
          <p:grpSpPr bwMode="auto">
            <a:xfrm>
              <a:off x="430720" y="3613044"/>
              <a:ext cx="2106624" cy="2010688"/>
              <a:chOff x="2122171" y="135930"/>
              <a:chExt cx="1639919" cy="1565678"/>
            </a:xfrm>
          </p:grpSpPr>
          <p:sp>
            <p:nvSpPr>
              <p:cNvPr id="11" name="椭圆 10"/>
              <p:cNvSpPr>
                <a:spLocks noChangeAspect="1"/>
              </p:cNvSpPr>
              <p:nvPr/>
            </p:nvSpPr>
            <p:spPr>
              <a:xfrm>
                <a:off x="2122171" y="135930"/>
                <a:ext cx="1565770"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4289" y="1408739"/>
                <a:ext cx="250870" cy="252090"/>
              </a:xfrm>
              <a:prstGeom prst="ellipse">
                <a:avLst/>
              </a:prstGeom>
              <a:solidFill>
                <a:srgbClr val="FFC00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09985" y="510358"/>
                <a:ext cx="252105" cy="253326"/>
              </a:xfrm>
              <a:prstGeom prst="ellipse">
                <a:avLst/>
              </a:prstGeom>
              <a:solidFill>
                <a:srgbClr val="FFC00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608" y="337355"/>
                <a:ext cx="1162897" cy="1162829"/>
              </a:xfrm>
              <a:prstGeom prst="ellipse">
                <a:avLst/>
              </a:prstGeom>
              <a:solidFill>
                <a:srgbClr val="FFC00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26636" name="文本框 2"/>
            <p:cNvSpPr txBox="1">
              <a:spLocks noChangeArrowheads="1"/>
            </p:cNvSpPr>
            <p:nvPr/>
          </p:nvSpPr>
          <p:spPr bwMode="auto">
            <a:xfrm>
              <a:off x="818626" y="4256559"/>
              <a:ext cx="1261232" cy="7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反对两种极端看法</a:t>
              </a:r>
            </a:p>
          </p:txBody>
        </p:sp>
      </p:grpSp>
      <p:sp>
        <p:nvSpPr>
          <p:cNvPr id="26631" name="文本框 3"/>
          <p:cNvSpPr txBox="1">
            <a:spLocks noChangeArrowheads="1"/>
          </p:cNvSpPr>
          <p:nvPr/>
        </p:nvSpPr>
        <p:spPr bwMode="auto">
          <a:xfrm>
            <a:off x="4597400" y="2692401"/>
            <a:ext cx="55387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否认道德的作用，或者通过强调非道德因素的作用来否定道德的积极作用，或者通过强调道德的消极因素来否定道德的积极作用。</a:t>
            </a:r>
          </a:p>
        </p:txBody>
      </p:sp>
      <p:sp>
        <p:nvSpPr>
          <p:cNvPr id="26632" name="文本框 3"/>
          <p:cNvSpPr txBox="1">
            <a:spLocks noChangeArrowheads="1"/>
          </p:cNvSpPr>
          <p:nvPr/>
        </p:nvSpPr>
        <p:spPr bwMode="auto">
          <a:xfrm>
            <a:off x="4875213" y="4640264"/>
            <a:ext cx="4983162"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楷体" panose="02010609060101010101" pitchFamily="49" charset="-122"/>
                <a:ea typeface="楷体" panose="02010609060101010101" pitchFamily="49" charset="-122"/>
              </a:rPr>
              <a:t>这种观点忽视了道德作为上层建筑的重要组成部分。片面强调其消极方面，或从根本上忽视其积极方面的存在，必然不利于道德作用的发挥。</a:t>
            </a:r>
          </a:p>
        </p:txBody>
      </p:sp>
      <p:sp>
        <p:nvSpPr>
          <p:cNvPr id="26633" name="圆角矩形 16"/>
          <p:cNvSpPr>
            <a:spLocks noChangeArrowheads="1"/>
          </p:cNvSpPr>
          <p:nvPr/>
        </p:nvSpPr>
        <p:spPr bwMode="auto">
          <a:xfrm>
            <a:off x="2371725" y="1549400"/>
            <a:ext cx="2851150" cy="603250"/>
          </a:xfrm>
          <a:prstGeom prst="roundRect">
            <a:avLst>
              <a:gd name="adj" fmla="val 16667"/>
            </a:avLst>
          </a:prstGeom>
          <a:gradFill rotWithShape="1">
            <a:gsLst>
              <a:gs pos="0">
                <a:srgbClr val="FB9D2E"/>
              </a:gs>
              <a:gs pos="50000">
                <a:srgbClr val="FDB457"/>
              </a:gs>
              <a:gs pos="100000">
                <a:srgbClr val="FEE9CE"/>
              </a:gs>
            </a:gsLst>
            <a:lin ang="5400000" scaled="1"/>
          </a:gra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“道德无用论”</a:t>
            </a:r>
          </a:p>
        </p:txBody>
      </p:sp>
      <p:cxnSp>
        <p:nvCxnSpPr>
          <p:cNvPr id="18" name="直接连接符 22"/>
          <p:cNvCxnSpPr/>
          <p:nvPr/>
        </p:nvCxnSpPr>
        <p:spPr>
          <a:xfrm flipV="1">
            <a:off x="4614864" y="4211639"/>
            <a:ext cx="5538787" cy="15875"/>
          </a:xfrm>
          <a:prstGeom prst="line">
            <a:avLst/>
          </a:prstGeom>
          <a:ln w="38100">
            <a:solidFill>
              <a:srgbClr val="D6A3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7132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765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7653" name="AutoShape 6"/>
          <p:cNvSpPr>
            <a:spLocks noChangeArrowheads="1"/>
          </p:cNvSpPr>
          <p:nvPr/>
        </p:nvSpPr>
        <p:spPr bwMode="auto">
          <a:xfrm>
            <a:off x="595902" y="854076"/>
            <a:ext cx="10644026" cy="53943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4038600" y="1576389"/>
            <a:ext cx="5976938"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道德的变化发展</a:t>
            </a:r>
            <a:r>
              <a:rPr lang="en-US" altLang="zh-CN" sz="3200" dirty="0">
                <a:solidFill>
                  <a:srgbClr val="C00000"/>
                </a:solidFill>
                <a:latin typeface="+mn-ea"/>
              </a:rPr>
              <a:t>】</a:t>
            </a:r>
            <a:endParaRPr lang="zh-CN" altLang="en-US" sz="3200" dirty="0">
              <a:latin typeface="+mn-ea"/>
            </a:endParaRPr>
          </a:p>
        </p:txBody>
      </p:sp>
      <p:pic>
        <p:nvPicPr>
          <p:cNvPr id="175108" name="Picture 4" descr="https://timgsa.baidu.com/timg?image&amp;quality=80&amp;size=b9999_10000&amp;sec=1538300787577&amp;di=0e510586eca9c0387370da67c9105ddf&amp;imgtype=0&amp;src=http%3A%2F%2Fimgsrc.baidu.com%2Fimgad%2Fpic%2Fitem%2F8601a18b87d6277f0e657b3022381f30e924fc47.jpg"/>
          <p:cNvPicPr>
            <a:picLocks noChangeAspect="1" noChangeArrowheads="1"/>
          </p:cNvPicPr>
          <p:nvPr/>
        </p:nvPicPr>
        <p:blipFill rotWithShape="1">
          <a:blip r:embed="rId3">
            <a:extLst>
              <a:ext uri="{28A0092B-C50C-407E-A947-70E740481C1C}">
                <a14:useLocalDpi xmlns:a14="http://schemas.microsoft.com/office/drawing/2010/main" val="0"/>
              </a:ext>
            </a:extLst>
          </a:blip>
          <a:srcRect l="52041" t="5646" b="20669"/>
          <a:stretch/>
        </p:blipFill>
        <p:spPr bwMode="auto">
          <a:xfrm>
            <a:off x="4114801" y="2847975"/>
            <a:ext cx="3757983" cy="3349780"/>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3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86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8677" name="AutoShape 6"/>
          <p:cNvSpPr>
            <a:spLocks noChangeArrowheads="1"/>
          </p:cNvSpPr>
          <p:nvPr/>
        </p:nvSpPr>
        <p:spPr bwMode="auto">
          <a:xfrm>
            <a:off x="708917" y="838200"/>
            <a:ext cx="10685123"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2867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1" y="3286125"/>
            <a:ext cx="580866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3134" y="3924301"/>
            <a:ext cx="2294508" cy="1623367"/>
          </a:xfrm>
          <a:prstGeom prst="rect">
            <a:avLst/>
          </a:prstGeom>
          <a:noFill/>
          <a:ln>
            <a:noFill/>
          </a:ln>
          <a:effectLst>
            <a:outerShdw blurRad="63500" dist="38099" dir="2700000" algn="ctr" rotWithShape="0">
              <a:schemeClr val="bg2">
                <a:alpha val="74997"/>
              </a:schemeClr>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14"/>
          <p:cNvPicPr>
            <a:picLocks noChangeAspect="1" noChangeArrowheads="1"/>
          </p:cNvPicPr>
          <p:nvPr/>
        </p:nvPicPr>
        <p:blipFill>
          <a:blip r:embed="rId5"/>
          <a:srcRect/>
          <a:stretch>
            <a:fillRect/>
          </a:stretch>
        </p:blipFill>
        <p:spPr bwMode="auto">
          <a:xfrm>
            <a:off x="2506663" y="1444625"/>
            <a:ext cx="38100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2679225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296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29701" name="AutoShape 6"/>
          <p:cNvSpPr>
            <a:spLocks noChangeArrowheads="1"/>
          </p:cNvSpPr>
          <p:nvPr/>
        </p:nvSpPr>
        <p:spPr bwMode="auto">
          <a:xfrm>
            <a:off x="678093" y="838200"/>
            <a:ext cx="1047964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14"/>
          <p:cNvPicPr>
            <a:picLocks noChangeAspect="1" noChangeArrowheads="1"/>
          </p:cNvPicPr>
          <p:nvPr/>
        </p:nvPicPr>
        <p:blipFill>
          <a:blip r:embed="rId3"/>
          <a:srcRect/>
          <a:stretch>
            <a:fillRect/>
          </a:stretch>
        </p:blipFill>
        <p:spPr bwMode="auto">
          <a:xfrm>
            <a:off x="2546351" y="1454151"/>
            <a:ext cx="3730625" cy="58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3238368"/>
            <a:ext cx="1742422" cy="1635743"/>
          </a:xfrm>
          <a:prstGeom prst="rect">
            <a:avLst/>
          </a:prstGeom>
          <a:noFill/>
          <a:ln>
            <a:noFill/>
          </a:ln>
          <a:effectLst>
            <a:outerShdw blurRad="63500" dist="38099" dir="2700000" algn="ctr" rotWithShape="0">
              <a:schemeClr val="bg2">
                <a:alpha val="74997"/>
              </a:schemeClr>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4"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664" y="2744789"/>
            <a:ext cx="6148387"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8786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07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0725" name="AutoShape 6"/>
          <p:cNvSpPr>
            <a:spLocks noChangeArrowheads="1"/>
          </p:cNvSpPr>
          <p:nvPr/>
        </p:nvSpPr>
        <p:spPr bwMode="auto">
          <a:xfrm>
            <a:off x="688369" y="1058863"/>
            <a:ext cx="11417907" cy="573405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3" name="圆角矩形 2"/>
          <p:cNvSpPr/>
          <p:nvPr/>
        </p:nvSpPr>
        <p:spPr bwMode="auto">
          <a:xfrm>
            <a:off x="2895600" y="1662113"/>
            <a:ext cx="2971800" cy="588962"/>
          </a:xfrm>
          <a:prstGeom prst="round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spcBef>
                <a:spcPct val="50000"/>
              </a:spcBef>
              <a:defRPr/>
            </a:pPr>
            <a:r>
              <a:rPr lang="zh-CN" altLang="en-US" sz="2400" dirty="0">
                <a:solidFill>
                  <a:srgbClr val="FF3300"/>
                </a:solidFill>
                <a:latin typeface="Arial" charset="0"/>
                <a:ea typeface="黑体" charset="0"/>
              </a:rPr>
              <a:t>封建社会的道德</a:t>
            </a:r>
          </a:p>
        </p:txBody>
      </p:sp>
      <p:pic>
        <p:nvPicPr>
          <p:cNvPr id="30727"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109913"/>
            <a:ext cx="5334000" cy="259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p:cNvSpPr txBox="1"/>
          <p:nvPr/>
        </p:nvSpPr>
        <p:spPr>
          <a:xfrm>
            <a:off x="5648326" y="3284538"/>
            <a:ext cx="4600575" cy="2246312"/>
          </a:xfrm>
          <a:prstGeom prst="rect">
            <a:avLst/>
          </a:prstGeom>
          <a:solidFill>
            <a:schemeClr val="bg2">
              <a:lumMod val="20000"/>
              <a:lumOff val="80000"/>
            </a:schemeClr>
          </a:solidFill>
        </p:spPr>
        <p:txBody>
          <a:bodyPr>
            <a:spAutoFit/>
          </a:bodyPr>
          <a:lstStyle/>
          <a:p>
            <a:pPr>
              <a:defRPr/>
            </a:pPr>
            <a:r>
              <a:rPr lang="zh-CN" altLang="en-US" sz="2000" dirty="0">
                <a:latin typeface="微软雅黑" panose="020B0503020204020204" pitchFamily="34" charset="-122"/>
                <a:ea typeface="微软雅黑" panose="020B0503020204020204" pitchFamily="34" charset="-122"/>
              </a:rPr>
              <a:t>维护封建的宗法等级关系，是封建社会道德最突出的特征</a:t>
            </a:r>
            <a:endParaRPr lang="en-US" altLang="zh-CN" sz="2000" dirty="0">
              <a:latin typeface="微软雅黑" panose="020B0503020204020204" pitchFamily="34" charset="-122"/>
              <a:ea typeface="微软雅黑" panose="020B0503020204020204" pitchFamily="34" charset="-122"/>
            </a:endParaRPr>
          </a:p>
          <a:p>
            <a:pPr>
              <a:defRPr/>
            </a:pPr>
            <a:endParaRPr lang="en-US" altLang="zh-CN" sz="2000" dirty="0">
              <a:latin typeface="微软雅黑" panose="020B0503020204020204" pitchFamily="34" charset="-122"/>
              <a:ea typeface="微软雅黑" panose="020B0503020204020204" pitchFamily="34" charset="-122"/>
            </a:endParaRPr>
          </a:p>
          <a:p>
            <a:pPr>
              <a:defRPr/>
            </a:pPr>
            <a:r>
              <a:rPr lang="zh-CN" altLang="en-US" sz="2000" dirty="0">
                <a:latin typeface="微软雅黑" panose="020B0503020204020204" pitchFamily="34" charset="-122"/>
                <a:ea typeface="微软雅黑" panose="020B0503020204020204" pitchFamily="34" charset="-122"/>
              </a:rPr>
              <a:t>三纲五常是中国封建社会最基本的规范</a:t>
            </a:r>
            <a:endParaRPr lang="en-US" altLang="zh-CN" sz="2000" dirty="0">
              <a:latin typeface="微软雅黑" panose="020B0503020204020204" pitchFamily="34" charset="-122"/>
              <a:ea typeface="微软雅黑" panose="020B0503020204020204" pitchFamily="34" charset="-122"/>
            </a:endParaRPr>
          </a:p>
          <a:p>
            <a:pPr>
              <a:defRPr/>
            </a:pPr>
            <a:endParaRPr lang="en-US" altLang="zh-CN" sz="2000" dirty="0">
              <a:latin typeface="微软雅黑" panose="020B0503020204020204" pitchFamily="34" charset="-122"/>
              <a:ea typeface="微软雅黑" panose="020B0503020204020204" pitchFamily="34" charset="-122"/>
            </a:endParaRPr>
          </a:p>
          <a:p>
            <a:pPr>
              <a:defRPr/>
            </a:pPr>
            <a:r>
              <a:rPr lang="zh-CN" altLang="en-US" sz="2000" dirty="0">
                <a:latin typeface="微软雅黑" panose="020B0503020204020204" pitchFamily="34" charset="-122"/>
                <a:ea typeface="微软雅黑" panose="020B0503020204020204" pitchFamily="34" charset="-122"/>
              </a:rPr>
              <a:t>道德的政治化、宗教化、规范化、理论化是封建地方阶级道德的重要特征</a:t>
            </a:r>
          </a:p>
        </p:txBody>
      </p:sp>
      <p:pic>
        <p:nvPicPr>
          <p:cNvPr id="179202" name="Picture 2" descr="https://timgsa.baidu.com/timg?image&amp;quality=80&amp;size=b9999_10000&amp;sec=1538295128166&amp;di=b4324513fb2589939de04df0d5d53cb8&amp;imgtype=0&amp;src=http%3A%2F%2Fimgsa.baidu.com%2Fbaike%2Fpic%2Fitem%2F500fd9f9d72a6059deec9d5a2434349b023bbaf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6652" y="3463926"/>
            <a:ext cx="2675005" cy="1836837"/>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627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17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1749" name="AutoShape 6"/>
          <p:cNvSpPr>
            <a:spLocks noChangeArrowheads="1"/>
          </p:cNvSpPr>
          <p:nvPr/>
        </p:nvSpPr>
        <p:spPr bwMode="auto">
          <a:xfrm>
            <a:off x="1630363" y="1066800"/>
            <a:ext cx="905510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15"/>
          <p:cNvPicPr>
            <a:picLocks noChangeAspect="1" noChangeArrowheads="1"/>
          </p:cNvPicPr>
          <p:nvPr/>
        </p:nvPicPr>
        <p:blipFill>
          <a:blip r:embed="rId3"/>
          <a:srcRect/>
          <a:stretch>
            <a:fillRect/>
          </a:stretch>
        </p:blipFill>
        <p:spPr bwMode="auto">
          <a:xfrm>
            <a:off x="2819400" y="1722439"/>
            <a:ext cx="31242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9" name="Picture 16"/>
          <p:cNvPicPr>
            <a:picLocks noChangeAspect="1" noChangeArrowheads="1"/>
          </p:cNvPicPr>
          <p:nvPr/>
        </p:nvPicPr>
        <p:blipFill>
          <a:blip r:embed="rId4"/>
          <a:srcRect/>
          <a:stretch>
            <a:fillRect/>
          </a:stretch>
        </p:blipFill>
        <p:spPr bwMode="auto">
          <a:xfrm>
            <a:off x="2028825" y="3276600"/>
            <a:ext cx="33274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1752"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738" y="3332164"/>
            <a:ext cx="4716462"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205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51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5125" name="AutoShape 6"/>
          <p:cNvSpPr>
            <a:spLocks noChangeArrowheads="1"/>
          </p:cNvSpPr>
          <p:nvPr/>
        </p:nvSpPr>
        <p:spPr bwMode="auto">
          <a:xfrm>
            <a:off x="688369" y="773114"/>
            <a:ext cx="11024170" cy="5322887"/>
          </a:xfrm>
          <a:prstGeom prst="roundRect">
            <a:avLst>
              <a:gd name="adj" fmla="val 16667"/>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6" name="Picture 6" descr="组图：阿尔伯特-爱因斯坦(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213" y="2333625"/>
            <a:ext cx="2339975" cy="3059113"/>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Rectangle 5"/>
          <p:cNvSpPr>
            <a:spLocks noChangeArrowheads="1"/>
          </p:cNvSpPr>
          <p:nvPr/>
        </p:nvSpPr>
        <p:spPr bwMode="auto">
          <a:xfrm>
            <a:off x="1981200" y="1676401"/>
            <a:ext cx="4724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endParaRPr lang="en-US" altLang="zh-CN" sz="2400"/>
          </a:p>
          <a:p>
            <a:pPr eaLnBrk="1" hangingPunct="1">
              <a:lnSpc>
                <a:spcPct val="90000"/>
              </a:lnSpc>
            </a:pPr>
            <a:endParaRPr lang="en-US" altLang="zh-CN" sz="2400"/>
          </a:p>
          <a:p>
            <a:pPr eaLnBrk="1" hangingPunct="1">
              <a:lnSpc>
                <a:spcPct val="90000"/>
              </a:lnSpc>
              <a:buFontTx/>
              <a:buNone/>
            </a:pPr>
            <a:r>
              <a:rPr lang="en-US" altLang="zh-CN" sz="2800">
                <a:solidFill>
                  <a:srgbClr val="CC0000"/>
                </a:solidFill>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光靠科学技术，不能把人类带向幸福与高尚的生活。人类有理由将崇高的道德准则的发现置于客观真理的发现之上。</a:t>
            </a:r>
          </a:p>
          <a:p>
            <a:pPr eaLnBrk="1" hangingPunct="1">
              <a:lnSpc>
                <a:spcPct val="90000"/>
              </a:lnSpc>
              <a:buFontTx/>
              <a:buNone/>
            </a:pPr>
            <a:r>
              <a:rPr lang="zh-CN" altLang="en-US" sz="2800">
                <a:latin typeface="楷体" panose="02010609060101010101" pitchFamily="49" charset="-122"/>
                <a:ea typeface="楷体" panose="02010609060101010101" pitchFamily="49" charset="-122"/>
              </a:rPr>
              <a:t>       </a:t>
            </a:r>
          </a:p>
          <a:p>
            <a:pPr eaLnBrk="1" hangingPunct="1">
              <a:lnSpc>
                <a:spcPct val="90000"/>
              </a:lnSpc>
              <a:buFontTx/>
              <a:buNone/>
            </a:pPr>
            <a:r>
              <a:rPr lang="zh-CN" altLang="en-US" sz="2400">
                <a:latin typeface="楷体" panose="02010609060101010101" pitchFamily="49" charset="-122"/>
                <a:ea typeface="楷体" panose="02010609060101010101" pitchFamily="49" charset="-122"/>
              </a:rPr>
              <a:t>              </a:t>
            </a: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爱因斯坦</a:t>
            </a:r>
          </a:p>
          <a:p>
            <a:pPr eaLnBrk="1" hangingPunct="1">
              <a:lnSpc>
                <a:spcPct val="90000"/>
              </a:lnSpc>
              <a:buFontTx/>
              <a:buNone/>
            </a:pPr>
            <a:endParaRPr lang="zh-CN" altLang="en-US" sz="2800">
              <a:solidFill>
                <a:srgbClr val="008000"/>
              </a:solidFill>
              <a:latin typeface="隶书" panose="02010509060101010101" pitchFamily="49" charset="-122"/>
              <a:ea typeface="隶书" panose="02010509060101010101" pitchFamily="49" charset="-122"/>
            </a:endParaRPr>
          </a:p>
          <a:p>
            <a:pPr eaLnBrk="1" hangingPunct="1">
              <a:lnSpc>
                <a:spcPct val="90000"/>
              </a:lnSpc>
              <a:buFontTx/>
              <a:buNone/>
            </a:pPr>
            <a:endParaRPr lang="zh-CN" altLang="en-US" sz="2800">
              <a:solidFill>
                <a:srgbClr val="008000"/>
              </a:solidFill>
              <a:latin typeface="隶书" panose="02010509060101010101" pitchFamily="49" charset="-122"/>
              <a:ea typeface="隶书" panose="02010509060101010101" pitchFamily="49" charset="-122"/>
            </a:endParaRPr>
          </a:p>
          <a:p>
            <a:pPr eaLnBrk="1" hangingPunct="1">
              <a:lnSpc>
                <a:spcPct val="90000"/>
              </a:lnSpc>
              <a:buFontTx/>
              <a:buNone/>
            </a:pPr>
            <a:endParaRPr lang="en-US" altLang="zh-CN" sz="2800">
              <a:solidFill>
                <a:srgbClr val="008000"/>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219877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27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2773" name="AutoShape 6"/>
          <p:cNvSpPr>
            <a:spLocks noChangeArrowheads="1"/>
          </p:cNvSpPr>
          <p:nvPr/>
        </p:nvSpPr>
        <p:spPr bwMode="auto">
          <a:xfrm>
            <a:off x="472611" y="838200"/>
            <a:ext cx="10983074"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14"/>
          <p:cNvPicPr>
            <a:picLocks noChangeAspect="1" noChangeArrowheads="1"/>
          </p:cNvPicPr>
          <p:nvPr/>
        </p:nvPicPr>
        <p:blipFill>
          <a:blip r:embed="rId3"/>
          <a:srcRect/>
          <a:stretch>
            <a:fillRect/>
          </a:stretch>
        </p:blipFill>
        <p:spPr bwMode="auto">
          <a:xfrm>
            <a:off x="3124200" y="1636713"/>
            <a:ext cx="3352800"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32775"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114" y="2925763"/>
            <a:ext cx="5322887"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p:cNvPicPr>
            <a:picLocks noChangeAspect="1" noChangeArrowheads="1"/>
          </p:cNvPicPr>
          <p:nvPr/>
        </p:nvPicPr>
        <p:blipFill>
          <a:blip r:embed="rId5"/>
          <a:srcRect/>
          <a:stretch>
            <a:fillRect/>
          </a:stretch>
        </p:blipFill>
        <p:spPr bwMode="auto">
          <a:xfrm>
            <a:off x="2149476" y="3065464"/>
            <a:ext cx="2486025" cy="114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pic>
        <p:nvPicPr>
          <p:cNvPr id="11" name="Picture 17"/>
          <p:cNvPicPr>
            <a:picLocks noChangeAspect="1" noChangeArrowheads="1"/>
          </p:cNvPicPr>
          <p:nvPr/>
        </p:nvPicPr>
        <p:blipFill>
          <a:blip r:embed="rId6"/>
          <a:srcRect/>
          <a:stretch>
            <a:fillRect/>
          </a:stretch>
        </p:blipFill>
        <p:spPr bwMode="auto">
          <a:xfrm>
            <a:off x="2136776" y="4237039"/>
            <a:ext cx="2511425" cy="1163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Tree>
    <p:extLst>
      <p:ext uri="{BB962C8B-B14F-4D97-AF65-F5344CB8AC3E}">
        <p14:creationId xmlns:p14="http://schemas.microsoft.com/office/powerpoint/2010/main" val="729918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37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3797" name="AutoShape 6"/>
          <p:cNvSpPr>
            <a:spLocks noChangeArrowheads="1"/>
          </p:cNvSpPr>
          <p:nvPr/>
        </p:nvSpPr>
        <p:spPr bwMode="auto">
          <a:xfrm>
            <a:off x="739739" y="838200"/>
            <a:ext cx="10828962"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337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3578" y="1524000"/>
            <a:ext cx="884720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矩形 2"/>
          <p:cNvSpPr>
            <a:spLocks noChangeArrowheads="1"/>
          </p:cNvSpPr>
          <p:nvPr/>
        </p:nvSpPr>
        <p:spPr bwMode="auto">
          <a:xfrm>
            <a:off x="8458235" y="1339850"/>
            <a:ext cx="2286000" cy="2743200"/>
          </a:xfrm>
          <a:prstGeom prst="rect">
            <a:avLst/>
          </a:prstGeom>
          <a:solidFill>
            <a:schemeClr val="bg1"/>
          </a:solidFill>
          <a:ln w="9525"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Tree>
    <p:extLst>
      <p:ext uri="{BB962C8B-B14F-4D97-AF65-F5344CB8AC3E}">
        <p14:creationId xmlns:p14="http://schemas.microsoft.com/office/powerpoint/2010/main" val="1071004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48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4821" name="AutoShape 6"/>
          <p:cNvSpPr>
            <a:spLocks noChangeArrowheads="1"/>
          </p:cNvSpPr>
          <p:nvPr/>
        </p:nvSpPr>
        <p:spPr bwMode="auto">
          <a:xfrm>
            <a:off x="821933" y="838200"/>
            <a:ext cx="10448818"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348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464" y="1990726"/>
            <a:ext cx="7673975" cy="386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9590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68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506613" y="892176"/>
            <a:ext cx="9067800" cy="6045951"/>
          </a:xfrm>
          <a:prstGeom prst="flowChartProcess">
            <a:avLst/>
          </a:prstGeom>
          <a:solidFill>
            <a:schemeClr val="bg1">
              <a:alpha val="74901"/>
            </a:schemeClr>
          </a:solidFill>
          <a:ln>
            <a:noFill/>
          </a:ln>
          <a:effectLst>
            <a:softEdge rad="635000"/>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defRPr/>
            </a:pPr>
            <a:endParaRPr kumimoji="1" lang="en-US" altLang="zh-CN">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2652713" y="1773238"/>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二节  吸收借鉴优秀道德成果</a:t>
            </a:r>
            <a:endParaRPr lang="zh-CN" altLang="en-US" sz="320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11" name="图示 10"/>
          <p:cNvGraphicFramePr/>
          <p:nvPr/>
        </p:nvGraphicFramePr>
        <p:xfrm>
          <a:off x="3962400" y="3422672"/>
          <a:ext cx="4582616" cy="225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2861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68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506613" y="892176"/>
            <a:ext cx="9067800" cy="6045951"/>
          </a:xfrm>
          <a:prstGeom prst="flowChartProcess">
            <a:avLst/>
          </a:prstGeom>
          <a:solidFill>
            <a:schemeClr val="bg1">
              <a:alpha val="74901"/>
            </a:schemeClr>
          </a:solidFill>
          <a:ln>
            <a:noFill/>
          </a:ln>
          <a:effectLst>
            <a:softEdge rad="635000"/>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defRPr/>
            </a:pPr>
            <a:endParaRPr kumimoji="1" lang="en-US" altLang="zh-CN">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5035551" y="1791103"/>
            <a:ext cx="5832475" cy="50482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solidFill>
                  <a:srgbClr val="A80000"/>
                </a:solidFill>
                <a:latin typeface="微软雅黑" panose="020B0503020204020204" pitchFamily="34" charset="-122"/>
                <a:ea typeface="微软雅黑" panose="020B0503020204020204" pitchFamily="34" charset="-122"/>
              </a:rPr>
              <a:t>传承中华传统美德</a:t>
            </a:r>
            <a:endParaRPr lang="zh-CN" altLang="zh-CN" sz="3200" dirty="0">
              <a:solidFill>
                <a:srgbClr val="A80000"/>
              </a:solidFill>
              <a:latin typeface="微软雅黑" panose="020B0503020204020204" pitchFamily="34" charset="-122"/>
              <a:ea typeface="微软雅黑" panose="020B0503020204020204" pitchFamily="34" charset="-122"/>
            </a:endParaRPr>
          </a:p>
        </p:txBody>
      </p:sp>
      <p:sp>
        <p:nvSpPr>
          <p:cNvPr id="36875" name="圆角矩形 2"/>
          <p:cNvSpPr>
            <a:spLocks noChangeArrowheads="1"/>
          </p:cNvSpPr>
          <p:nvPr/>
        </p:nvSpPr>
        <p:spPr bwMode="auto">
          <a:xfrm>
            <a:off x="3748088" y="1792289"/>
            <a:ext cx="723900" cy="503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6876" name="文本框 3"/>
          <p:cNvSpPr txBox="1">
            <a:spLocks noChangeArrowheads="1"/>
          </p:cNvSpPr>
          <p:nvPr/>
        </p:nvSpPr>
        <p:spPr bwMode="auto">
          <a:xfrm>
            <a:off x="3821113" y="179070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3391"/>
          <a:stretch/>
        </p:blipFill>
        <p:spPr>
          <a:xfrm>
            <a:off x="3915070" y="3109284"/>
            <a:ext cx="4599825" cy="2590800"/>
          </a:xfrm>
          <a:prstGeom prst="rect">
            <a:avLst/>
          </a:prstGeom>
          <a:effectLst>
            <a:softEdge rad="317500"/>
          </a:effectLst>
        </p:spPr>
      </p:pic>
    </p:spTree>
    <p:extLst>
      <p:ext uri="{BB962C8B-B14F-4D97-AF65-F5344CB8AC3E}">
        <p14:creationId xmlns:p14="http://schemas.microsoft.com/office/powerpoint/2010/main" val="2658909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378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37893" name="AutoShape 6"/>
          <p:cNvSpPr>
            <a:spLocks noChangeArrowheads="1"/>
          </p:cNvSpPr>
          <p:nvPr/>
        </p:nvSpPr>
        <p:spPr bwMode="auto">
          <a:xfrm>
            <a:off x="873304" y="854076"/>
            <a:ext cx="9794698" cy="53943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3276600" y="1489076"/>
            <a:ext cx="5976938"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中华传统美德的基本精神</a:t>
            </a:r>
            <a:r>
              <a:rPr lang="en-US" altLang="zh-CN" sz="3200" dirty="0">
                <a:solidFill>
                  <a:srgbClr val="C00000"/>
                </a:solidFill>
                <a:latin typeface="+mn-ea"/>
              </a:rPr>
              <a:t>】</a:t>
            </a:r>
            <a:endParaRPr lang="zh-CN" altLang="en-US" sz="3200" dirty="0">
              <a:solidFill>
                <a:srgbClr val="C00000"/>
              </a:solidFill>
              <a:latin typeface="+mn-ea"/>
            </a:endParaRPr>
          </a:p>
        </p:txBody>
      </p:sp>
      <p:sp>
        <p:nvSpPr>
          <p:cNvPr id="9" name="矩形 8"/>
          <p:cNvSpPr/>
          <p:nvPr/>
        </p:nvSpPr>
        <p:spPr>
          <a:xfrm>
            <a:off x="2938219" y="3081278"/>
            <a:ext cx="6661276" cy="286232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latin typeface="楷体" panose="02010609060101010101" pitchFamily="49" charset="-122"/>
                <a:ea typeface="楷体" panose="02010609060101010101" pitchFamily="49" charset="-122"/>
              </a:rPr>
              <a:t>我们民族的道德文化源远流长，它发端于先秦时期，经过两汉经学、魏晋玄学、隋唐佛学、宋明理学等各种不同学术文化思潮的洗礼、激荡、筛选、陶铸，而不断丰富发展，成为世界上最有特色的道德文化体系。它内容极其丰富，个性极其鲜明，影响极其深远，是世界上道德文化宝库中一颗璀璨的明珠。</a:t>
            </a:r>
          </a:p>
        </p:txBody>
      </p:sp>
    </p:spTree>
    <p:extLst>
      <p:ext uri="{BB962C8B-B14F-4D97-AF65-F5344CB8AC3E}">
        <p14:creationId xmlns:p14="http://schemas.microsoft.com/office/powerpoint/2010/main" val="3869540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4"/>
          <p:cNvGrpSpPr>
            <a:grpSpLocks/>
          </p:cNvGrpSpPr>
          <p:nvPr/>
        </p:nvGrpSpPr>
        <p:grpSpPr bwMode="auto">
          <a:xfrm>
            <a:off x="2514600" y="1757903"/>
            <a:ext cx="2667000" cy="4487323"/>
            <a:chOff x="2208" y="1299"/>
            <a:chExt cx="1365" cy="2539"/>
          </a:xfrm>
        </p:grpSpPr>
        <p:sp>
          <p:nvSpPr>
            <p:cNvPr id="38916" name="AutoShape 5"/>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17" name="AutoShape 6"/>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18" name="AutoShape 7"/>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19" name="AutoShape 8"/>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0" name="Oval 9"/>
            <p:cNvSpPr>
              <a:spLocks noChangeArrowheads="1"/>
            </p:cNvSpPr>
            <p:nvPr/>
          </p:nvSpPr>
          <p:spPr bwMode="gray">
            <a:xfrm>
              <a:off x="2677" y="1352"/>
              <a:ext cx="405" cy="294"/>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1" name="Oval 10"/>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2" name="Oval 11"/>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3" name="Oval 12"/>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4" name="Oval 13"/>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5" name="Text Box 14"/>
            <p:cNvSpPr txBox="1">
              <a:spLocks noChangeArrowheads="1"/>
            </p:cNvSpPr>
            <p:nvPr/>
          </p:nvSpPr>
          <p:spPr bwMode="gray">
            <a:xfrm>
              <a:off x="2785" y="1354"/>
              <a:ext cx="181"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000000"/>
                  </a:solidFill>
                </a:rPr>
                <a:t>1</a:t>
              </a:r>
              <a:endParaRPr lang="en-US" altLang="zh-CN" sz="1800"/>
            </a:p>
          </p:txBody>
        </p:sp>
        <p:sp>
          <p:nvSpPr>
            <p:cNvPr id="38926" name="Text Box 15"/>
            <p:cNvSpPr txBox="1">
              <a:spLocks noChangeArrowheads="1"/>
            </p:cNvSpPr>
            <p:nvPr/>
          </p:nvSpPr>
          <p:spPr bwMode="gray">
            <a:xfrm>
              <a:off x="2364" y="1900"/>
              <a:ext cx="1122"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楷体" panose="02010609060101010101" pitchFamily="49" charset="-122"/>
                  <a:ea typeface="楷体" panose="02010609060101010101" pitchFamily="49" charset="-122"/>
                </a:rPr>
                <a:t>注重整体利益，强调责任奉献。</a:t>
              </a:r>
              <a:endParaRPr lang="zh-CN" altLang="en-US" sz="2400">
                <a:latin typeface="楷体" panose="02010609060101010101" pitchFamily="49" charset="-122"/>
                <a:ea typeface="楷体" panose="02010609060101010101" pitchFamily="49" charset="-122"/>
              </a:endParaRPr>
            </a:p>
          </p:txBody>
        </p:sp>
        <p:sp>
          <p:nvSpPr>
            <p:cNvPr id="38927" name="AutoShape 16"/>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38928" name="AutoShape 17"/>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280594" name="Rectangle 18"/>
          <p:cNvSpPr>
            <a:spLocks noGrp="1" noChangeArrowheads="1"/>
          </p:cNvSpPr>
          <p:nvPr>
            <p:ph type="body" idx="1"/>
          </p:nvPr>
        </p:nvSpPr>
        <p:spPr>
          <a:xfrm>
            <a:off x="5562600" y="1752600"/>
            <a:ext cx="4495800" cy="4267200"/>
          </a:xfrm>
        </p:spPr>
        <p:txBody>
          <a:bodyPr/>
          <a:lstStyle/>
          <a:p>
            <a:pPr eaLnBrk="1" hangingPunct="1"/>
            <a:endParaRPr lang="en-US" altLang="zh-CN"/>
          </a:p>
          <a:p>
            <a:pPr eaLnBrk="1" hangingPunct="1"/>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夙夜在公”</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诗经</a:t>
            </a:r>
            <a:r>
              <a:rPr lang="en-US" altLang="zh-CN" sz="2400" b="1">
                <a:latin typeface="楷体" panose="02010609060101010101" pitchFamily="49" charset="-122"/>
                <a:ea typeface="楷体" panose="02010609060101010101" pitchFamily="49" charset="-122"/>
              </a:rPr>
              <a:t>》)</a:t>
            </a:r>
          </a:p>
          <a:p>
            <a:pPr eaLnBrk="1" hangingPunct="1"/>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以公灭私，民其允怀”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尚书</a:t>
            </a:r>
            <a:r>
              <a:rPr lang="en-US" altLang="zh-CN" sz="2400" b="1">
                <a:latin typeface="楷体" panose="02010609060101010101" pitchFamily="49" charset="-122"/>
                <a:ea typeface="楷体" panose="02010609060101010101" pitchFamily="49" charset="-122"/>
              </a:rPr>
              <a:t>》)</a:t>
            </a:r>
          </a:p>
          <a:p>
            <a:pPr eaLnBrk="1" hangingPunct="1"/>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国而忘家，公而忘私”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贾谊</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治安策</a:t>
            </a:r>
            <a:r>
              <a:rPr lang="en-US" altLang="zh-CN" sz="2400" b="1">
                <a:latin typeface="楷体" panose="02010609060101010101" pitchFamily="49" charset="-122"/>
                <a:ea typeface="楷体" panose="02010609060101010101" pitchFamily="49" charset="-122"/>
              </a:rPr>
              <a:t>》)</a:t>
            </a:r>
          </a:p>
          <a:p>
            <a:pPr eaLnBrk="1" hangingPunct="1"/>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先天下之忧而忧，后天下之乐而乐”</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宋代范仲淹</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岳阳楼记</a:t>
            </a:r>
            <a:r>
              <a:rPr lang="en-US" altLang="zh-CN" sz="2400" b="1">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1398277212"/>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280594">
                                            <p:txEl>
                                              <p:pRg st="1" end="1"/>
                                            </p:txEl>
                                          </p:spTgt>
                                        </p:tgtEl>
                                        <p:attrNameLst>
                                          <p:attrName>style.visibility</p:attrName>
                                        </p:attrNameLst>
                                      </p:cBhvr>
                                      <p:to>
                                        <p:strVal val="visible"/>
                                      </p:to>
                                    </p:set>
                                    <p:anim calcmode="lin" valueType="num">
                                      <p:cBhvr>
                                        <p:cTn id="7" dur="500" fill="hold"/>
                                        <p:tgtEl>
                                          <p:spTgt spid="280594">
                                            <p:txEl>
                                              <p:pRg st="1" end="1"/>
                                            </p:txEl>
                                          </p:spTgt>
                                        </p:tgtEl>
                                        <p:attrNameLst>
                                          <p:attrName>ppt_x</p:attrName>
                                        </p:attrNameLst>
                                      </p:cBhvr>
                                      <p:tavLst>
                                        <p:tav tm="0">
                                          <p:val>
                                            <p:strVal val="#ppt_x-.2"/>
                                          </p:val>
                                        </p:tav>
                                        <p:tav tm="100000">
                                          <p:val>
                                            <p:strVal val="#ppt_x"/>
                                          </p:val>
                                        </p:tav>
                                      </p:tavLst>
                                    </p:anim>
                                    <p:anim calcmode="lin" valueType="num">
                                      <p:cBhvr>
                                        <p:cTn id="8" dur="500" fill="hold"/>
                                        <p:tgtEl>
                                          <p:spTgt spid="280594">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280594">
                                            <p:txEl>
                                              <p:pRg st="1" end="1"/>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280594">
                                            <p:txEl>
                                              <p:pRg st="2" end="2"/>
                                            </p:txEl>
                                          </p:spTgt>
                                        </p:tgtEl>
                                        <p:attrNameLst>
                                          <p:attrName>style.visibility</p:attrName>
                                        </p:attrNameLst>
                                      </p:cBhvr>
                                      <p:to>
                                        <p:strVal val="visible"/>
                                      </p:to>
                                    </p:set>
                                    <p:anim calcmode="lin" valueType="num">
                                      <p:cBhvr>
                                        <p:cTn id="12" dur="500" fill="hold"/>
                                        <p:tgtEl>
                                          <p:spTgt spid="280594">
                                            <p:txEl>
                                              <p:pRg st="2" end="2"/>
                                            </p:txEl>
                                          </p:spTgt>
                                        </p:tgtEl>
                                        <p:attrNameLst>
                                          <p:attrName>ppt_x</p:attrName>
                                        </p:attrNameLst>
                                      </p:cBhvr>
                                      <p:tavLst>
                                        <p:tav tm="0">
                                          <p:val>
                                            <p:strVal val="#ppt_x-.2"/>
                                          </p:val>
                                        </p:tav>
                                        <p:tav tm="100000">
                                          <p:val>
                                            <p:strVal val="#ppt_x"/>
                                          </p:val>
                                        </p:tav>
                                      </p:tavLst>
                                    </p:anim>
                                    <p:anim calcmode="lin" valueType="num">
                                      <p:cBhvr>
                                        <p:cTn id="13" dur="500" fill="hold"/>
                                        <p:tgtEl>
                                          <p:spTgt spid="280594">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280594">
                                            <p:txEl>
                                              <p:pRg st="2" end="2"/>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280594">
                                            <p:txEl>
                                              <p:pRg st="3" end="3"/>
                                            </p:txEl>
                                          </p:spTgt>
                                        </p:tgtEl>
                                        <p:attrNameLst>
                                          <p:attrName>style.visibility</p:attrName>
                                        </p:attrNameLst>
                                      </p:cBhvr>
                                      <p:to>
                                        <p:strVal val="visible"/>
                                      </p:to>
                                    </p:set>
                                    <p:anim calcmode="lin" valueType="num">
                                      <p:cBhvr>
                                        <p:cTn id="17" dur="500" fill="hold"/>
                                        <p:tgtEl>
                                          <p:spTgt spid="280594">
                                            <p:txEl>
                                              <p:pRg st="3" end="3"/>
                                            </p:txEl>
                                          </p:spTgt>
                                        </p:tgtEl>
                                        <p:attrNameLst>
                                          <p:attrName>ppt_x</p:attrName>
                                        </p:attrNameLst>
                                      </p:cBhvr>
                                      <p:tavLst>
                                        <p:tav tm="0">
                                          <p:val>
                                            <p:strVal val="#ppt_x-.2"/>
                                          </p:val>
                                        </p:tav>
                                        <p:tav tm="100000">
                                          <p:val>
                                            <p:strVal val="#ppt_x"/>
                                          </p:val>
                                        </p:tav>
                                      </p:tavLst>
                                    </p:anim>
                                    <p:anim calcmode="lin" valueType="num">
                                      <p:cBhvr>
                                        <p:cTn id="18" dur="500" fill="hold"/>
                                        <p:tgtEl>
                                          <p:spTgt spid="280594">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9" dur="500"/>
                                        <p:tgtEl>
                                          <p:spTgt spid="280594">
                                            <p:txEl>
                                              <p:pRg st="3" end="3"/>
                                            </p:txEl>
                                          </p:spTgt>
                                        </p:tgtEl>
                                      </p:cBhvr>
                                    </p:animEffect>
                                  </p:childTnLst>
                                </p:cTn>
                              </p:par>
                              <p:par>
                                <p:cTn id="20" presetID="29" presetClass="entr" presetSubtype="0" fill="hold" nodeType="withEffect">
                                  <p:stCondLst>
                                    <p:cond delay="0"/>
                                  </p:stCondLst>
                                  <p:childTnLst>
                                    <p:set>
                                      <p:cBhvr>
                                        <p:cTn id="21" dur="1" fill="hold">
                                          <p:stCondLst>
                                            <p:cond delay="0"/>
                                          </p:stCondLst>
                                        </p:cTn>
                                        <p:tgtEl>
                                          <p:spTgt spid="280594">
                                            <p:txEl>
                                              <p:pRg st="4" end="4"/>
                                            </p:txEl>
                                          </p:spTgt>
                                        </p:tgtEl>
                                        <p:attrNameLst>
                                          <p:attrName>style.visibility</p:attrName>
                                        </p:attrNameLst>
                                      </p:cBhvr>
                                      <p:to>
                                        <p:strVal val="visible"/>
                                      </p:to>
                                    </p:set>
                                    <p:anim calcmode="lin" valueType="num">
                                      <p:cBhvr>
                                        <p:cTn id="22" dur="500" fill="hold"/>
                                        <p:tgtEl>
                                          <p:spTgt spid="280594">
                                            <p:txEl>
                                              <p:pRg st="4" end="4"/>
                                            </p:txEl>
                                          </p:spTgt>
                                        </p:tgtEl>
                                        <p:attrNameLst>
                                          <p:attrName>ppt_x</p:attrName>
                                        </p:attrNameLst>
                                      </p:cBhvr>
                                      <p:tavLst>
                                        <p:tav tm="0">
                                          <p:val>
                                            <p:strVal val="#ppt_x-.2"/>
                                          </p:val>
                                        </p:tav>
                                        <p:tav tm="100000">
                                          <p:val>
                                            <p:strVal val="#ppt_x"/>
                                          </p:val>
                                        </p:tav>
                                      </p:tavLst>
                                    </p:anim>
                                    <p:anim calcmode="lin" valueType="num">
                                      <p:cBhvr>
                                        <p:cTn id="23" dur="500" fill="hold"/>
                                        <p:tgtEl>
                                          <p:spTgt spid="280594">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24" dur="500"/>
                                        <p:tgtEl>
                                          <p:spTgt spid="28059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竹简1.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8966391"/>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范仲淹.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562440"/>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ppt_x</p:attrName>
                                        </p:attrNameLst>
                                      </p:cBhvr>
                                      <p:tavLst>
                                        <p:tav tm="0">
                                          <p:val>
                                            <p:strVal val="#ppt_x-.2"/>
                                          </p:val>
                                        </p:tav>
                                        <p:tav tm="100000">
                                          <p:val>
                                            <p:strVal val="#ppt_x"/>
                                          </p:val>
                                        </p:tav>
                                      </p:tavLst>
                                    </p:anim>
                                    <p:anim calcmode="lin" valueType="num">
                                      <p:cBhvr>
                                        <p:cTn id="8"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顾炎武.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164655"/>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ppt_x</p:attrName>
                                        </p:attrNameLst>
                                      </p:cBhvr>
                                      <p:tavLst>
                                        <p:tav tm="0">
                                          <p:val>
                                            <p:strVal val="#ppt_x-.2"/>
                                          </p:val>
                                        </p:tav>
                                        <p:tav tm="100000">
                                          <p:val>
                                            <p:strVal val="#ppt_x"/>
                                          </p:val>
                                        </p:tav>
                                      </p:tavLst>
                                    </p:anim>
                                    <p:anim calcmode="lin" valueType="num">
                                      <p:cBhvr>
                                        <p:cTn id="8" dur="2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1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149" name="AutoShape 6"/>
          <p:cNvSpPr>
            <a:spLocks noChangeArrowheads="1"/>
          </p:cNvSpPr>
          <p:nvPr/>
        </p:nvSpPr>
        <p:spPr bwMode="auto">
          <a:xfrm>
            <a:off x="369870" y="773114"/>
            <a:ext cx="11013896" cy="5322887"/>
          </a:xfrm>
          <a:prstGeom prst="roundRect">
            <a:avLst>
              <a:gd name="adj" fmla="val 16667"/>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6" name="Group 5"/>
          <p:cNvGrpSpPr>
            <a:grpSpLocks/>
          </p:cNvGrpSpPr>
          <p:nvPr/>
        </p:nvGrpSpPr>
        <p:grpSpPr bwMode="auto">
          <a:xfrm>
            <a:off x="4267200" y="1371600"/>
            <a:ext cx="6019800" cy="4776788"/>
            <a:chOff x="3504" y="1998"/>
            <a:chExt cx="1440" cy="1680"/>
          </a:xfrm>
          <a:solidFill>
            <a:schemeClr val="bg1">
              <a:lumMod val="95000"/>
            </a:schemeClr>
          </a:solidFill>
        </p:grpSpPr>
        <p:sp>
          <p:nvSpPr>
            <p:cNvPr id="8" name="AutoShape 6"/>
            <p:cNvSpPr>
              <a:spLocks noChangeArrowheads="1"/>
            </p:cNvSpPr>
            <p:nvPr/>
          </p:nvSpPr>
          <p:spPr bwMode="auto">
            <a:xfrm>
              <a:off x="3504" y="1998"/>
              <a:ext cx="1440" cy="1680"/>
            </a:xfrm>
            <a:prstGeom prst="roundRect">
              <a:avLst>
                <a:gd name="adj" fmla="val 16667"/>
              </a:avLst>
            </a:prstGeom>
            <a:grpFill/>
            <a:ln w="38100">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defRPr/>
              </a:pPr>
              <a:endParaRPr lang="zh-CN" altLang="zh-CN" sz="1800">
                <a:latin typeface="Verdana" panose="020B0604030504040204" pitchFamily="34" charset="0"/>
              </a:endParaRPr>
            </a:p>
          </p:txBody>
        </p:sp>
        <p:sp>
          <p:nvSpPr>
            <p:cNvPr id="9" name="Text Box 7"/>
            <p:cNvSpPr txBox="1">
              <a:spLocks noChangeArrowheads="1"/>
            </p:cNvSpPr>
            <p:nvPr/>
          </p:nvSpPr>
          <p:spPr bwMode="auto">
            <a:xfrm>
              <a:off x="3600" y="2124"/>
              <a:ext cx="1284" cy="10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endParaRPr lang="zh-CN" altLang="zh-CN" sz="1400">
                <a:solidFill>
                  <a:srgbClr val="000000"/>
                </a:solidFill>
              </a:endParaRPr>
            </a:p>
          </p:txBody>
        </p:sp>
      </p:grpSp>
      <p:sp>
        <p:nvSpPr>
          <p:cNvPr id="10" name="Rectangle 8"/>
          <p:cNvSpPr txBox="1">
            <a:spLocks noChangeArrowheads="1"/>
          </p:cNvSpPr>
          <p:nvPr/>
        </p:nvSpPr>
        <p:spPr bwMode="auto">
          <a:xfrm>
            <a:off x="4419600" y="2209800"/>
            <a:ext cx="57150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lgn="l">
              <a:lnSpc>
                <a:spcPct val="80000"/>
              </a:lnSpc>
              <a:spcBef>
                <a:spcPct val="0"/>
              </a:spcBef>
              <a:defRPr/>
            </a:pPr>
            <a:r>
              <a:rPr lang="zh-CN" altLang="en-US" sz="2000" kern="0" dirty="0">
                <a:latin typeface="楷体" panose="02010609060101010101" pitchFamily="49" charset="-122"/>
                <a:ea typeface="楷体" panose="02010609060101010101" pitchFamily="49" charset="-122"/>
              </a:rPr>
              <a:t>在当居里夫人这样一位祟高人物结束她一生的时候，我们不要仅仅满足于回忆她的工作成果对人类已经作出的贡献。第一流人物对于时代和历史进程的意义，在其道德品质方面也许比单纯的才智方面的成就还要大。即使是后者，它们取决于品格的程度也远远超过通常所认为的那样。她的坚强，她的意志的纯洁，她的律己之严，她的客观，她的公正不阿的判断，所有这一切都难得地集中在一个人身上。她在任何时候都意识到自己是社会的公仆，她的极端的谦虚永远不给自满留下任何余地。居里夫人的品德力量和热忱哪怕只有一小部分存在于欧洲的知识分子中间，欧洲就会面临一个比较光明的未来。</a:t>
            </a:r>
            <a:endParaRPr lang="en-US" altLang="zh-CN" sz="2000" kern="0" dirty="0">
              <a:latin typeface="楷体" panose="02010609060101010101" pitchFamily="49" charset="-122"/>
              <a:ea typeface="楷体" panose="02010609060101010101" pitchFamily="49" charset="-122"/>
            </a:endParaRPr>
          </a:p>
          <a:p>
            <a:pPr algn="l">
              <a:lnSpc>
                <a:spcPct val="80000"/>
              </a:lnSpc>
              <a:spcBef>
                <a:spcPct val="0"/>
              </a:spcBef>
              <a:defRPr/>
            </a:pPr>
            <a:endParaRPr lang="en-US" altLang="zh-CN" sz="2000" kern="0" dirty="0">
              <a:latin typeface="楷体" panose="02010609060101010101" pitchFamily="49" charset="-122"/>
              <a:ea typeface="楷体" panose="02010609060101010101" pitchFamily="49" charset="-122"/>
            </a:endParaRPr>
          </a:p>
          <a:p>
            <a:pPr algn="l">
              <a:lnSpc>
                <a:spcPct val="80000"/>
              </a:lnSpc>
              <a:spcBef>
                <a:spcPct val="0"/>
              </a:spcBef>
              <a:defRPr/>
            </a:pPr>
            <a:r>
              <a:rPr lang="en-US" altLang="zh-CN" sz="2000" kern="0" dirty="0">
                <a:latin typeface="楷体" panose="02010609060101010101" pitchFamily="49" charset="-122"/>
                <a:ea typeface="楷体" panose="02010609060101010101" pitchFamily="49" charset="-122"/>
              </a:rPr>
              <a:t>                     ——</a:t>
            </a:r>
            <a:r>
              <a:rPr lang="zh-CN" altLang="en-US" sz="2000" kern="0" dirty="0">
                <a:latin typeface="楷体" panose="02010609060101010101" pitchFamily="49" charset="-122"/>
                <a:ea typeface="楷体" panose="02010609060101010101" pitchFamily="49" charset="-122"/>
              </a:rPr>
              <a:t>爱因斯坦</a:t>
            </a:r>
          </a:p>
          <a:p>
            <a:pPr>
              <a:lnSpc>
                <a:spcPct val="80000"/>
              </a:lnSpc>
              <a:defRPr/>
            </a:pPr>
            <a:endParaRPr lang="en-US" altLang="zh-CN" sz="2400" kern="0" dirty="0">
              <a:latin typeface="楷体" panose="02010609060101010101" pitchFamily="49" charset="-122"/>
              <a:ea typeface="楷体" panose="02010609060101010101" pitchFamily="49" charset="-122"/>
            </a:endParaRPr>
          </a:p>
        </p:txBody>
      </p:sp>
      <p:pic>
        <p:nvPicPr>
          <p:cNvPr id="11" name="Picture 9">
            <a:hlinkClick r:id="rId3" action="ppaction://hlinkfile"/>
          </p:cNvPr>
          <p:cNvPicPr>
            <a:picLocks noRot="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1" y="3657600"/>
            <a:ext cx="1628775" cy="2362200"/>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06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林则徐.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678175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ppt_x</p:attrName>
                                        </p:attrNameLst>
                                      </p:cBhvr>
                                      <p:tavLst>
                                        <p:tav tm="0">
                                          <p:val>
                                            <p:strVal val="#ppt_x-.2"/>
                                          </p:val>
                                        </p:tav>
                                        <p:tav tm="100000">
                                          <p:val>
                                            <p:strVal val="#ppt_x"/>
                                          </p:val>
                                        </p:tav>
                                      </p:tavLst>
                                    </p:anim>
                                    <p:anim calcmode="lin" valueType="num">
                                      <p:cBhvr>
                                        <p:cTn id="8" dur="2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4" name="Group 4"/>
          <p:cNvGrpSpPr>
            <a:grpSpLocks/>
          </p:cNvGrpSpPr>
          <p:nvPr/>
        </p:nvGrpSpPr>
        <p:grpSpPr bwMode="auto">
          <a:xfrm>
            <a:off x="2743201" y="2062164"/>
            <a:ext cx="2170113" cy="4030663"/>
            <a:chOff x="3692" y="1299"/>
            <a:chExt cx="1367" cy="2539"/>
          </a:xfrm>
        </p:grpSpPr>
        <p:sp>
          <p:nvSpPr>
            <p:cNvPr id="44036" name="AutoShape 5"/>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37" name="AutoShape 6"/>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38" name="AutoShape 7"/>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39" name="AutoShape 8"/>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nvGrpSpPr>
            <p:cNvPr id="44040" name="Group 9"/>
            <p:cNvGrpSpPr>
              <a:grpSpLocks/>
            </p:cNvGrpSpPr>
            <p:nvPr/>
          </p:nvGrpSpPr>
          <p:grpSpPr bwMode="auto">
            <a:xfrm>
              <a:off x="4165" y="1299"/>
              <a:ext cx="405" cy="392"/>
              <a:chOff x="1289" y="587"/>
              <a:chExt cx="668" cy="647"/>
            </a:xfrm>
          </p:grpSpPr>
          <p:sp>
            <p:nvSpPr>
              <p:cNvPr id="44045" name="Oval 10"/>
              <p:cNvSpPr>
                <a:spLocks noChangeArrowheads="1"/>
              </p:cNvSpPr>
              <p:nvPr/>
            </p:nvSpPr>
            <p:spPr bwMode="gray">
              <a:xfrm>
                <a:off x="1289" y="646"/>
                <a:ext cx="668" cy="54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46" name="Oval 11"/>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47" name="Oval 12"/>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48" name="Oval 13"/>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49" name="Oval 14"/>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44041" name="Text Box 15"/>
            <p:cNvSpPr txBox="1">
              <a:spLocks noChangeArrowheads="1"/>
            </p:cNvSpPr>
            <p:nvPr/>
          </p:nvSpPr>
          <p:spPr bwMode="gray">
            <a:xfrm>
              <a:off x="4252" y="135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000000"/>
                  </a:solidFill>
                </a:rPr>
                <a:t>2</a:t>
              </a:r>
              <a:endParaRPr lang="en-US" altLang="zh-CN" sz="1800"/>
            </a:p>
          </p:txBody>
        </p:sp>
        <p:sp>
          <p:nvSpPr>
            <p:cNvPr id="44042" name="Text Box 16"/>
            <p:cNvSpPr txBox="1">
              <a:spLocks noChangeArrowheads="1"/>
            </p:cNvSpPr>
            <p:nvPr/>
          </p:nvSpPr>
          <p:spPr bwMode="gray">
            <a:xfrm>
              <a:off x="3744" y="1776"/>
              <a:ext cx="1296"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400">
                <a:solidFill>
                  <a:srgbClr val="000000"/>
                </a:solidFill>
                <a:latin typeface="Verdana" panose="020B0604030504040204" pitchFamily="34" charset="0"/>
                <a:ea typeface="楷体_GB2312" pitchFamily="49" charset="-122"/>
              </a:endParaRPr>
            </a:p>
            <a:p>
              <a:pPr eaLnBrk="1" hangingPunct="1">
                <a:spcBef>
                  <a:spcPct val="0"/>
                </a:spcBef>
                <a:buFontTx/>
                <a:buNone/>
              </a:pPr>
              <a:r>
                <a:rPr lang="zh-CN" altLang="en-US" sz="2400">
                  <a:solidFill>
                    <a:srgbClr val="000000"/>
                  </a:solidFill>
                  <a:latin typeface="楷体" panose="02010609060101010101" pitchFamily="49" charset="-122"/>
                  <a:ea typeface="楷体" panose="02010609060101010101" pitchFamily="49" charset="-122"/>
                </a:rPr>
                <a:t>推崇“仁爱”原则，注重以和为贵。</a:t>
              </a:r>
            </a:p>
          </p:txBody>
        </p:sp>
        <p:sp>
          <p:nvSpPr>
            <p:cNvPr id="44043" name="AutoShape 17"/>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4044" name="AutoShape 18"/>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281619" name="Rectangle 19"/>
          <p:cNvSpPr>
            <a:spLocks noGrp="1" noChangeArrowheads="1"/>
          </p:cNvSpPr>
          <p:nvPr>
            <p:ph type="body" idx="1"/>
          </p:nvPr>
        </p:nvSpPr>
        <p:spPr>
          <a:xfrm>
            <a:off x="5638800" y="1981200"/>
            <a:ext cx="4114800" cy="3962400"/>
          </a:xfrm>
        </p:spPr>
        <p:txBody>
          <a:bodyPr/>
          <a:lstStyle/>
          <a:p>
            <a:pPr eaLnBrk="1" hangingPunct="1">
              <a:lnSpc>
                <a:spcPct val="80000"/>
              </a:lnSpc>
            </a:pPr>
            <a:r>
              <a:rPr lang="zh-CN" altLang="en-US" sz="2400" b="1">
                <a:latin typeface="楷体" panose="02010609060101010101" pitchFamily="49" charset="-122"/>
                <a:ea typeface="楷体" panose="02010609060101010101" pitchFamily="49" charset="-122"/>
              </a:rPr>
              <a:t>孔子： “仁者爱人”，“己欲立而立人，己欲达而达人”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论语</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雍也</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仁远乎哉？我欲仁，斯仁至矣。”（</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论语</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述而</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a:t>
            </a:r>
            <a:endParaRPr lang="en-US" altLang="zh-CN" sz="2400" b="1">
              <a:latin typeface="楷体" panose="02010609060101010101" pitchFamily="49" charset="-122"/>
              <a:ea typeface="楷体" panose="02010609060101010101" pitchFamily="49" charset="-122"/>
            </a:endParaRPr>
          </a:p>
          <a:p>
            <a:pPr eaLnBrk="1" hangingPunct="1">
              <a:lnSpc>
                <a:spcPct val="80000"/>
              </a:lnSpc>
            </a:pPr>
            <a:endParaRPr lang="zh-CN" altLang="en-US" sz="2400" b="1">
              <a:latin typeface="楷体" panose="02010609060101010101" pitchFamily="49" charset="-122"/>
              <a:ea typeface="楷体" panose="02010609060101010101" pitchFamily="49" charset="-122"/>
            </a:endParaRPr>
          </a:p>
          <a:p>
            <a:pPr eaLnBrk="1" hangingPunct="1">
              <a:lnSpc>
                <a:spcPct val="80000"/>
              </a:lnSpc>
            </a:pPr>
            <a:r>
              <a:rPr lang="zh-CN" altLang="en-US" sz="2400" b="1">
                <a:latin typeface="楷体" panose="02010609060101010101" pitchFamily="49" charset="-122"/>
                <a:ea typeface="楷体" panose="02010609060101010101" pitchFamily="49" charset="-122"/>
              </a:rPr>
              <a:t>墨子 “兼相爱，交相利”</a:t>
            </a:r>
            <a:endParaRPr lang="en-US" altLang="zh-CN" sz="2400" b="1">
              <a:latin typeface="楷体" panose="02010609060101010101" pitchFamily="49" charset="-122"/>
              <a:ea typeface="楷体" panose="02010609060101010101" pitchFamily="49" charset="-122"/>
            </a:endParaRPr>
          </a:p>
          <a:p>
            <a:pPr eaLnBrk="1" hangingPunct="1">
              <a:lnSpc>
                <a:spcPct val="80000"/>
              </a:lnSpc>
            </a:pPr>
            <a:endParaRPr lang="zh-CN" altLang="en-US" sz="2400" b="1">
              <a:latin typeface="楷体" panose="02010609060101010101" pitchFamily="49" charset="-122"/>
              <a:ea typeface="楷体" panose="02010609060101010101" pitchFamily="49" charset="-122"/>
            </a:endParaRPr>
          </a:p>
          <a:p>
            <a:pPr eaLnBrk="1" hangingPunct="1">
              <a:lnSpc>
                <a:spcPct val="80000"/>
              </a:lnSpc>
            </a:pPr>
            <a:r>
              <a:rPr lang="zh-CN" altLang="en-US" sz="2400" b="1">
                <a:latin typeface="楷体" panose="02010609060101010101" pitchFamily="49" charset="-122"/>
                <a:ea typeface="楷体" panose="02010609060101010101" pitchFamily="49" charset="-122"/>
              </a:rPr>
              <a:t>孟子：“老吾老以及人之老，幼吾幼以及人之幼。”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孟子</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梁惠王上</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 </a:t>
            </a:r>
            <a:endParaRPr lang="en-US" altLang="zh-CN" sz="2400" b="1">
              <a:latin typeface="楷体" panose="02010609060101010101" pitchFamily="49" charset="-122"/>
              <a:ea typeface="楷体" panose="02010609060101010101" pitchFamily="49" charset="-122"/>
            </a:endParaRPr>
          </a:p>
          <a:p>
            <a:pPr eaLnBrk="1" hangingPunct="1">
              <a:lnSpc>
                <a:spcPct val="80000"/>
              </a:lnSpc>
            </a:pPr>
            <a:endParaRPr lang="zh-CN" altLang="en-US" sz="2400" b="1">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326057991"/>
      </p:ext>
    </p:extLst>
  </p:cSld>
  <p:clrMapOvr>
    <a:masterClrMapping/>
  </p:clrMapOvr>
  <p:transition>
    <p:cov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281619">
                                            <p:txEl>
                                              <p:pRg st="0" end="0"/>
                                            </p:txEl>
                                          </p:spTgt>
                                        </p:tgtEl>
                                        <p:attrNameLst>
                                          <p:attrName>style.visibility</p:attrName>
                                        </p:attrNameLst>
                                      </p:cBhvr>
                                      <p:to>
                                        <p:strVal val="visible"/>
                                      </p:to>
                                    </p:set>
                                    <p:anim calcmode="lin" valueType="num">
                                      <p:cBhvr>
                                        <p:cTn id="7" dur="500" fill="hold"/>
                                        <p:tgtEl>
                                          <p:spTgt spid="281619">
                                            <p:txEl>
                                              <p:pRg st="0" end="0"/>
                                            </p:txEl>
                                          </p:spTgt>
                                        </p:tgtEl>
                                        <p:attrNameLst>
                                          <p:attrName>ppt_x</p:attrName>
                                        </p:attrNameLst>
                                      </p:cBhvr>
                                      <p:tavLst>
                                        <p:tav tm="0">
                                          <p:val>
                                            <p:strVal val="#ppt_x-.2"/>
                                          </p:val>
                                        </p:tav>
                                        <p:tav tm="100000">
                                          <p:val>
                                            <p:strVal val="#ppt_x"/>
                                          </p:val>
                                        </p:tav>
                                      </p:tavLst>
                                    </p:anim>
                                    <p:anim calcmode="lin" valueType="num">
                                      <p:cBhvr>
                                        <p:cTn id="8" dur="500" fill="hold"/>
                                        <p:tgtEl>
                                          <p:spTgt spid="281619">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281619">
                                            <p:txEl>
                                              <p:pRg st="0" end="0"/>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281619">
                                            <p:txEl>
                                              <p:pRg st="2" end="2"/>
                                            </p:txEl>
                                          </p:spTgt>
                                        </p:tgtEl>
                                        <p:attrNameLst>
                                          <p:attrName>style.visibility</p:attrName>
                                        </p:attrNameLst>
                                      </p:cBhvr>
                                      <p:to>
                                        <p:strVal val="visible"/>
                                      </p:to>
                                    </p:set>
                                    <p:anim calcmode="lin" valueType="num">
                                      <p:cBhvr>
                                        <p:cTn id="12" dur="500" fill="hold"/>
                                        <p:tgtEl>
                                          <p:spTgt spid="281619">
                                            <p:txEl>
                                              <p:pRg st="2" end="2"/>
                                            </p:txEl>
                                          </p:spTgt>
                                        </p:tgtEl>
                                        <p:attrNameLst>
                                          <p:attrName>ppt_x</p:attrName>
                                        </p:attrNameLst>
                                      </p:cBhvr>
                                      <p:tavLst>
                                        <p:tav tm="0">
                                          <p:val>
                                            <p:strVal val="#ppt_x-.2"/>
                                          </p:val>
                                        </p:tav>
                                        <p:tav tm="100000">
                                          <p:val>
                                            <p:strVal val="#ppt_x"/>
                                          </p:val>
                                        </p:tav>
                                      </p:tavLst>
                                    </p:anim>
                                    <p:anim calcmode="lin" valueType="num">
                                      <p:cBhvr>
                                        <p:cTn id="13" dur="500" fill="hold"/>
                                        <p:tgtEl>
                                          <p:spTgt spid="281619">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281619">
                                            <p:txEl>
                                              <p:pRg st="2" end="2"/>
                                            </p:txEl>
                                          </p:spTgt>
                                        </p:tgtEl>
                                      </p:cBhvr>
                                    </p:animEffect>
                                  </p:childTnLst>
                                </p:cTn>
                              </p:par>
                              <p:par>
                                <p:cTn id="15" presetID="29" presetClass="entr" presetSubtype="0" fill="hold" nodeType="withEffect">
                                  <p:stCondLst>
                                    <p:cond delay="0"/>
                                  </p:stCondLst>
                                  <p:childTnLst>
                                    <p:set>
                                      <p:cBhvr>
                                        <p:cTn id="16" dur="1" fill="hold">
                                          <p:stCondLst>
                                            <p:cond delay="0"/>
                                          </p:stCondLst>
                                        </p:cTn>
                                        <p:tgtEl>
                                          <p:spTgt spid="281619">
                                            <p:txEl>
                                              <p:pRg st="4" end="4"/>
                                            </p:txEl>
                                          </p:spTgt>
                                        </p:tgtEl>
                                        <p:attrNameLst>
                                          <p:attrName>style.visibility</p:attrName>
                                        </p:attrNameLst>
                                      </p:cBhvr>
                                      <p:to>
                                        <p:strVal val="visible"/>
                                      </p:to>
                                    </p:set>
                                    <p:anim calcmode="lin" valueType="num">
                                      <p:cBhvr>
                                        <p:cTn id="17" dur="500" fill="hold"/>
                                        <p:tgtEl>
                                          <p:spTgt spid="281619">
                                            <p:txEl>
                                              <p:pRg st="4" end="4"/>
                                            </p:txEl>
                                          </p:spTgt>
                                        </p:tgtEl>
                                        <p:attrNameLst>
                                          <p:attrName>ppt_x</p:attrName>
                                        </p:attrNameLst>
                                      </p:cBhvr>
                                      <p:tavLst>
                                        <p:tav tm="0">
                                          <p:val>
                                            <p:strVal val="#ppt_x-.2"/>
                                          </p:val>
                                        </p:tav>
                                        <p:tav tm="100000">
                                          <p:val>
                                            <p:strVal val="#ppt_x"/>
                                          </p:val>
                                        </p:tav>
                                      </p:tavLst>
                                    </p:anim>
                                    <p:anim calcmode="lin" valueType="num">
                                      <p:cBhvr>
                                        <p:cTn id="18" dur="500" fill="hold"/>
                                        <p:tgtEl>
                                          <p:spTgt spid="281619">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19" dur="500"/>
                                        <p:tgtEl>
                                          <p:spTgt spid="281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孔夫子.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64518495"/>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ppt_x</p:attrName>
                                        </p:attrNameLst>
                                      </p:cBhvr>
                                      <p:tavLst>
                                        <p:tav tm="0">
                                          <p:val>
                                            <p:strVal val="#ppt_x-.2"/>
                                          </p:val>
                                        </p:tav>
                                        <p:tav tm="100000">
                                          <p:val>
                                            <p:strVal val="#ppt_x"/>
                                          </p:val>
                                        </p:tav>
                                      </p:tavLst>
                                    </p:anim>
                                    <p:anim calcmode="lin" valueType="num">
                                      <p:cBhvr>
                                        <p:cTn id="8"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仁.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3922608"/>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2667000" y="2041345"/>
            <a:ext cx="2133600" cy="3878442"/>
            <a:chOff x="2208" y="1299"/>
            <a:chExt cx="1365" cy="2539"/>
          </a:xfrm>
        </p:grpSpPr>
        <p:sp>
          <p:nvSpPr>
            <p:cNvPr id="47108" name="AutoShape 3"/>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09" name="AutoShape 4"/>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0" name="AutoShape 5"/>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1" name="AutoShape 6"/>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2" name="Oval 7"/>
            <p:cNvSpPr>
              <a:spLocks noChangeArrowheads="1"/>
            </p:cNvSpPr>
            <p:nvPr/>
          </p:nvSpPr>
          <p:spPr bwMode="gray">
            <a:xfrm>
              <a:off x="2677" y="1329"/>
              <a:ext cx="405" cy="34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3" name="Oval 8"/>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4" name="Oval 9"/>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5" name="Oval 10"/>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6" name="Oval 11"/>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17" name="Text Box 12"/>
            <p:cNvSpPr txBox="1">
              <a:spLocks noChangeArrowheads="1"/>
            </p:cNvSpPr>
            <p:nvPr/>
          </p:nvSpPr>
          <p:spPr bwMode="gray">
            <a:xfrm>
              <a:off x="2763" y="1354"/>
              <a:ext cx="22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000000"/>
                  </a:solidFill>
                </a:rPr>
                <a:t>3</a:t>
              </a:r>
              <a:endParaRPr lang="en-US" altLang="zh-CN" sz="1800"/>
            </a:p>
          </p:txBody>
        </p:sp>
        <p:sp>
          <p:nvSpPr>
            <p:cNvPr id="47118" name="Text Box 13"/>
            <p:cNvSpPr txBox="1">
              <a:spLocks noChangeArrowheads="1"/>
            </p:cNvSpPr>
            <p:nvPr/>
          </p:nvSpPr>
          <p:spPr bwMode="gray">
            <a:xfrm>
              <a:off x="2256" y="1777"/>
              <a:ext cx="1296"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a:solidFill>
                    <a:srgbClr val="000000"/>
                  </a:solidFill>
                  <a:latin typeface="楷体" panose="02010609060101010101" pitchFamily="49" charset="-122"/>
                  <a:ea typeface="楷体" panose="02010609060101010101" pitchFamily="49" charset="-122"/>
                </a:rPr>
                <a:t>提倡人伦价值，重视道德义务。</a:t>
              </a:r>
              <a:endParaRPr lang="zh-CN" altLang="en-US" sz="2800">
                <a:latin typeface="楷体" panose="02010609060101010101" pitchFamily="49" charset="-122"/>
                <a:ea typeface="楷体" panose="02010609060101010101" pitchFamily="49" charset="-122"/>
              </a:endParaRPr>
            </a:p>
          </p:txBody>
        </p:sp>
        <p:sp>
          <p:nvSpPr>
            <p:cNvPr id="47119" name="AutoShape 14"/>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47120" name="AutoShape 15"/>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282640" name="Rectangle 16"/>
          <p:cNvSpPr>
            <a:spLocks noGrp="1" noChangeArrowheads="1"/>
          </p:cNvSpPr>
          <p:nvPr>
            <p:ph type="body" idx="1"/>
          </p:nvPr>
        </p:nvSpPr>
        <p:spPr>
          <a:xfrm>
            <a:off x="5791200" y="1844675"/>
            <a:ext cx="4038600" cy="4267200"/>
          </a:xfrm>
        </p:spPr>
        <p:txBody>
          <a:bodyPr/>
          <a:lstStyle/>
          <a:p>
            <a:pPr eaLnBrk="1" hangingPunct="1">
              <a:lnSpc>
                <a:spcPct val="90000"/>
              </a:lnSpc>
              <a:defRPr/>
            </a:pPr>
            <a:endParaRPr lang="en-US" altLang="zh-CN" sz="3600" dirty="0"/>
          </a:p>
          <a:p>
            <a:pPr eaLnBrk="1" hangingPunct="1">
              <a:lnSpc>
                <a:spcPct val="90000"/>
              </a:lnSpc>
              <a:defRPr/>
            </a:pPr>
            <a:r>
              <a:rPr lang="zh-CN" altLang="en-US" sz="2400" b="1" dirty="0">
                <a:latin typeface="楷体" panose="02010609060101010101" pitchFamily="49" charset="-122"/>
                <a:ea typeface="楷体" panose="02010609060101010101" pitchFamily="49" charset="-122"/>
              </a:rPr>
              <a:t>父义、母慈、兄友、弟恭、子孝（</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尚书</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舜典</a:t>
            </a:r>
            <a:r>
              <a:rPr lang="en-US" altLang="zh-CN" sz="2400" b="1" dirty="0">
                <a:latin typeface="楷体" panose="02010609060101010101" pitchFamily="49" charset="-122"/>
                <a:ea typeface="楷体" panose="02010609060101010101" pitchFamily="49" charset="-122"/>
              </a:rPr>
              <a:t> 》</a:t>
            </a:r>
            <a:r>
              <a:rPr lang="zh-CN" altLang="en-US" sz="2400" b="1" dirty="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a:p>
            <a:pPr eaLnBrk="1" hangingPunct="1">
              <a:lnSpc>
                <a:spcPct val="90000"/>
              </a:lnSpc>
              <a:defRPr/>
            </a:pPr>
            <a:endParaRPr lang="en-US" altLang="zh-CN" sz="2400" b="1" dirty="0">
              <a:latin typeface="楷体" panose="02010609060101010101" pitchFamily="49" charset="-122"/>
              <a:ea typeface="楷体" panose="02010609060101010101" pitchFamily="49" charset="-122"/>
            </a:endParaRPr>
          </a:p>
          <a:p>
            <a:pPr eaLnBrk="1" hangingPunct="1">
              <a:lnSpc>
                <a:spcPct val="90000"/>
              </a:lnSpc>
              <a:defRPr/>
            </a:pP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父子有亲、君臣有义、夫妇有别、长幼有序、朋友有信” （孟子）</a:t>
            </a:r>
            <a:endParaRPr lang="en-US" altLang="zh-CN" sz="2400" b="1" dirty="0">
              <a:latin typeface="楷体" panose="02010609060101010101" pitchFamily="49" charset="-122"/>
              <a:ea typeface="楷体" panose="02010609060101010101" pitchFamily="49" charset="-122"/>
            </a:endParaRPr>
          </a:p>
          <a:p>
            <a:pPr eaLnBrk="1" hangingPunct="1">
              <a:lnSpc>
                <a:spcPct val="90000"/>
              </a:lnSpc>
              <a:defRPr/>
            </a:pPr>
            <a:endParaRPr lang="en-US" altLang="zh-CN" sz="2400" b="1" dirty="0">
              <a:latin typeface="楷体" panose="02010609060101010101" pitchFamily="49" charset="-122"/>
              <a:ea typeface="楷体" panose="02010609060101010101" pitchFamily="49" charset="-122"/>
            </a:endParaRPr>
          </a:p>
          <a:p>
            <a:pPr eaLnBrk="1" hangingPunct="1">
              <a:lnSpc>
                <a:spcPct val="90000"/>
              </a:lnSpc>
              <a:defRPr/>
            </a:pPr>
            <a:r>
              <a:rPr lang="zh-CN" altLang="en-US" sz="2400" b="1" dirty="0">
                <a:latin typeface="楷体" panose="02010609060101010101" pitchFamily="49" charset="-122"/>
                <a:ea typeface="楷体" panose="02010609060101010101" pitchFamily="49" charset="-122"/>
              </a:rPr>
              <a:t>仁、义、礼、智、信（董仲舒） </a:t>
            </a:r>
            <a:endParaRPr lang="en-US" altLang="zh-CN" sz="2400" b="1" dirty="0">
              <a:latin typeface="楷体" panose="02010609060101010101" pitchFamily="49" charset="-122"/>
              <a:ea typeface="楷体" panose="02010609060101010101" pitchFamily="49" charset="-122"/>
            </a:endParaRPr>
          </a:p>
          <a:p>
            <a:pPr marL="0" indent="0">
              <a:buNone/>
              <a:defRPr/>
            </a:pPr>
            <a:endParaRPr lang="zh-CN" altLang="en-US" sz="2400" b="1" dirty="0">
              <a:solidFill>
                <a:srgbClr val="FF0000"/>
              </a:solidFill>
              <a:latin typeface="楷体" panose="02010609060101010101" pitchFamily="49" charset="-122"/>
              <a:ea typeface="楷体" panose="02010609060101010101" pitchFamily="49" charset="-122"/>
            </a:endParaRPr>
          </a:p>
          <a:p>
            <a:pPr marL="0" indent="0">
              <a:buNone/>
              <a:defRPr/>
            </a:pPr>
            <a:endParaRPr lang="en-US" altLang="zh-CN" sz="2400" b="1" dirty="0">
              <a:solidFill>
                <a:srgbClr val="FF000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02496632"/>
      </p:ext>
    </p:extLst>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282640">
                                            <p:txEl>
                                              <p:pRg st="1" end="1"/>
                                            </p:txEl>
                                          </p:spTgt>
                                        </p:tgtEl>
                                        <p:attrNameLst>
                                          <p:attrName>style.visibility</p:attrName>
                                        </p:attrNameLst>
                                      </p:cBhvr>
                                      <p:to>
                                        <p:strVal val="visible"/>
                                      </p:to>
                                    </p:set>
                                    <p:anim calcmode="lin" valueType="num">
                                      <p:cBhvr>
                                        <p:cTn id="7" dur="500" fill="hold"/>
                                        <p:tgtEl>
                                          <p:spTgt spid="282640">
                                            <p:txEl>
                                              <p:pRg st="1" end="1"/>
                                            </p:txEl>
                                          </p:spTgt>
                                        </p:tgtEl>
                                        <p:attrNameLst>
                                          <p:attrName>ppt_x</p:attrName>
                                        </p:attrNameLst>
                                      </p:cBhvr>
                                      <p:tavLst>
                                        <p:tav tm="0">
                                          <p:val>
                                            <p:strVal val="#ppt_x-.2"/>
                                          </p:val>
                                        </p:tav>
                                        <p:tav tm="100000">
                                          <p:val>
                                            <p:strVal val="#ppt_x"/>
                                          </p:val>
                                        </p:tav>
                                      </p:tavLst>
                                    </p:anim>
                                    <p:anim calcmode="lin" valueType="num">
                                      <p:cBhvr>
                                        <p:cTn id="8" dur="500" fill="hold"/>
                                        <p:tgtEl>
                                          <p:spTgt spid="282640">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282640">
                                            <p:txEl>
                                              <p:pRg st="1" end="1"/>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9" presetClass="entr" presetSubtype="0" fill="hold" nodeType="clickEffect">
                                  <p:stCondLst>
                                    <p:cond delay="0"/>
                                  </p:stCondLst>
                                  <p:childTnLst>
                                    <p:set>
                                      <p:cBhvr>
                                        <p:cTn id="13" dur="1" fill="hold">
                                          <p:stCondLst>
                                            <p:cond delay="0"/>
                                          </p:stCondLst>
                                        </p:cTn>
                                        <p:tgtEl>
                                          <p:spTgt spid="282640">
                                            <p:txEl>
                                              <p:pRg st="3" end="3"/>
                                            </p:txEl>
                                          </p:spTgt>
                                        </p:tgtEl>
                                        <p:attrNameLst>
                                          <p:attrName>style.visibility</p:attrName>
                                        </p:attrNameLst>
                                      </p:cBhvr>
                                      <p:to>
                                        <p:strVal val="visible"/>
                                      </p:to>
                                    </p:set>
                                    <p:anim calcmode="lin" valueType="num">
                                      <p:cBhvr>
                                        <p:cTn id="14" dur="500" fill="hold"/>
                                        <p:tgtEl>
                                          <p:spTgt spid="282640">
                                            <p:txEl>
                                              <p:pRg st="3" end="3"/>
                                            </p:txEl>
                                          </p:spTgt>
                                        </p:tgtEl>
                                        <p:attrNameLst>
                                          <p:attrName>ppt_x</p:attrName>
                                        </p:attrNameLst>
                                      </p:cBhvr>
                                      <p:tavLst>
                                        <p:tav tm="0">
                                          <p:val>
                                            <p:strVal val="#ppt_x-.2"/>
                                          </p:val>
                                        </p:tav>
                                        <p:tav tm="100000">
                                          <p:val>
                                            <p:strVal val="#ppt_x"/>
                                          </p:val>
                                        </p:tav>
                                      </p:tavLst>
                                    </p:anim>
                                    <p:anim calcmode="lin" valueType="num">
                                      <p:cBhvr>
                                        <p:cTn id="15" dur="500" fill="hold"/>
                                        <p:tgtEl>
                                          <p:spTgt spid="282640">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6" dur="500"/>
                                        <p:tgtEl>
                                          <p:spTgt spid="282640">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9" presetClass="entr" presetSubtype="0" fill="hold" nodeType="clickEffect">
                                  <p:stCondLst>
                                    <p:cond delay="0"/>
                                  </p:stCondLst>
                                  <p:childTnLst>
                                    <p:set>
                                      <p:cBhvr>
                                        <p:cTn id="20" dur="1" fill="hold">
                                          <p:stCondLst>
                                            <p:cond delay="0"/>
                                          </p:stCondLst>
                                        </p:cTn>
                                        <p:tgtEl>
                                          <p:spTgt spid="282640">
                                            <p:txEl>
                                              <p:pRg st="5" end="5"/>
                                            </p:txEl>
                                          </p:spTgt>
                                        </p:tgtEl>
                                        <p:attrNameLst>
                                          <p:attrName>style.visibility</p:attrName>
                                        </p:attrNameLst>
                                      </p:cBhvr>
                                      <p:to>
                                        <p:strVal val="visible"/>
                                      </p:to>
                                    </p:set>
                                    <p:anim calcmode="lin" valueType="num">
                                      <p:cBhvr>
                                        <p:cTn id="21" dur="500" fill="hold"/>
                                        <p:tgtEl>
                                          <p:spTgt spid="282640">
                                            <p:txEl>
                                              <p:pRg st="5" end="5"/>
                                            </p:txEl>
                                          </p:spTgt>
                                        </p:tgtEl>
                                        <p:attrNameLst>
                                          <p:attrName>ppt_x</p:attrName>
                                        </p:attrNameLst>
                                      </p:cBhvr>
                                      <p:tavLst>
                                        <p:tav tm="0">
                                          <p:val>
                                            <p:strVal val="#ppt_x-.2"/>
                                          </p:val>
                                        </p:tav>
                                        <p:tav tm="100000">
                                          <p:val>
                                            <p:strVal val="#ppt_x"/>
                                          </p:val>
                                        </p:tav>
                                      </p:tavLst>
                                    </p:anim>
                                    <p:anim calcmode="lin" valueType="num">
                                      <p:cBhvr>
                                        <p:cTn id="22" dur="500" fill="hold"/>
                                        <p:tgtEl>
                                          <p:spTgt spid="282640">
                                            <p:txEl>
                                              <p:pRg st="5" end="5"/>
                                            </p:txEl>
                                          </p:spTgt>
                                        </p:tgtEl>
                                        <p:attrNameLst>
                                          <p:attrName>ppt_y</p:attrName>
                                        </p:attrNameLst>
                                      </p:cBhvr>
                                      <p:tavLst>
                                        <p:tav tm="0">
                                          <p:val>
                                            <p:strVal val="#ppt_y"/>
                                          </p:val>
                                        </p:tav>
                                        <p:tav tm="100000">
                                          <p:val>
                                            <p:strVal val="#ppt_y"/>
                                          </p:val>
                                        </p:tav>
                                      </p:tavLst>
                                    </p:anim>
                                    <p:animEffect transition="in" filter="wipe(right)" prLst="gradientSize: 0.1">
                                      <p:cBhvr>
                                        <p:cTn id="23" dur="500"/>
                                        <p:tgtEl>
                                          <p:spTgt spid="28264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孟子.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12987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2"/>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老子1.png"/>
          <p:cNvPicPr>
            <a:picLocks noChangeAspect="1"/>
          </p:cNvPicPr>
          <p:nvPr/>
        </p:nvPicPr>
        <p:blipFill>
          <a:blip r:embed="rId2"/>
          <a:stretch>
            <a:fillRect/>
          </a:stretch>
        </p:blipFill>
        <p:spPr>
          <a:xfrm>
            <a:off x="3048000" y="1600201"/>
            <a:ext cx="6034088"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3838110"/>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ppt_x</p:attrName>
                                        </p:attrNameLst>
                                      </p:cBhvr>
                                      <p:tavLst>
                                        <p:tav tm="0">
                                          <p:val>
                                            <p:strVal val="#ppt_x-.2"/>
                                          </p:val>
                                        </p:tav>
                                        <p:tav tm="100000">
                                          <p:val>
                                            <p:strVal val="#ppt_x"/>
                                          </p:val>
                                        </p:tav>
                                      </p:tavLst>
                                    </p:anim>
                                    <p:anim calcmode="lin" valueType="num">
                                      <p:cBhvr>
                                        <p:cTn id="8" dur="2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孔夫子2.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227913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ppt_x</p:attrName>
                                        </p:attrNameLst>
                                      </p:cBhvr>
                                      <p:tavLst>
                                        <p:tav tm="0">
                                          <p:val>
                                            <p:strVal val="#ppt_x-.2"/>
                                          </p:val>
                                        </p:tav>
                                        <p:tav tm="100000">
                                          <p:val>
                                            <p:strVal val="#ppt_x"/>
                                          </p:val>
                                        </p:tav>
                                      </p:tavLst>
                                    </p:anim>
                                    <p:anim calcmode="lin" valueType="num">
                                      <p:cBhvr>
                                        <p:cTn id="8" dur="2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诚信.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702460"/>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0" fill="hold"/>
                                        <p:tgtEl>
                                          <p:spTgt spid="8"/>
                                        </p:tgtEl>
                                        <p:attrNameLst>
                                          <p:attrName>ppt_x</p:attrName>
                                        </p:attrNameLst>
                                      </p:cBhvr>
                                      <p:tavLst>
                                        <p:tav tm="0">
                                          <p:val>
                                            <p:strVal val="#ppt_x-.2"/>
                                          </p:val>
                                        </p:tav>
                                        <p:tav tm="100000">
                                          <p:val>
                                            <p:strVal val="#ppt_x"/>
                                          </p:val>
                                        </p:tav>
                                      </p:tavLst>
                                    </p:anim>
                                    <p:anim calcmode="lin" valueType="num">
                                      <p:cBhvr>
                                        <p:cTn id="8" dur="2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2"/>
          <p:cNvGrpSpPr>
            <a:grpSpLocks/>
          </p:cNvGrpSpPr>
          <p:nvPr/>
        </p:nvGrpSpPr>
        <p:grpSpPr bwMode="auto">
          <a:xfrm>
            <a:off x="2743200" y="2062346"/>
            <a:ext cx="2514600" cy="4186054"/>
            <a:chOff x="2208" y="1299"/>
            <a:chExt cx="1365" cy="2539"/>
          </a:xfrm>
        </p:grpSpPr>
        <p:sp>
          <p:nvSpPr>
            <p:cNvPr id="52228" name="AutoShape 3"/>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29" name="AutoShape 4"/>
            <p:cNvSpPr>
              <a:spLocks noChangeArrowheads="1"/>
            </p:cNvSpPr>
            <p:nvPr/>
          </p:nvSpPr>
          <p:spPr bwMode="gray">
            <a:xfrm>
              <a:off x="2229" y="1495"/>
              <a:ext cx="1322" cy="1766"/>
            </a:xfrm>
            <a:prstGeom prst="roundRect">
              <a:avLst>
                <a:gd name="adj" fmla="val 16667"/>
              </a:avLst>
            </a:prstGeom>
            <a:solidFill>
              <a:srgbClr val="73E77E"/>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0" name="AutoShape 5"/>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1" name="AutoShape 6"/>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2" name="Oval 7"/>
            <p:cNvSpPr>
              <a:spLocks noChangeArrowheads="1"/>
            </p:cNvSpPr>
            <p:nvPr/>
          </p:nvSpPr>
          <p:spPr bwMode="gray">
            <a:xfrm>
              <a:off x="2677" y="1341"/>
              <a:ext cx="405" cy="31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3" name="Oval 8"/>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4" name="Oval 9"/>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5" name="Oval 10"/>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6" name="Oval 11"/>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37" name="Text Box 12"/>
            <p:cNvSpPr txBox="1">
              <a:spLocks noChangeArrowheads="1"/>
            </p:cNvSpPr>
            <p:nvPr/>
          </p:nvSpPr>
          <p:spPr bwMode="gray">
            <a:xfrm>
              <a:off x="2779" y="1354"/>
              <a:ext cx="193"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000000"/>
                  </a:solidFill>
                </a:rPr>
                <a:t>4</a:t>
              </a:r>
              <a:endParaRPr lang="en-US" altLang="zh-CN" sz="1800"/>
            </a:p>
          </p:txBody>
        </p:sp>
        <p:sp>
          <p:nvSpPr>
            <p:cNvPr id="52238" name="Text Box 13"/>
            <p:cNvSpPr txBox="1">
              <a:spLocks noChangeArrowheads="1"/>
            </p:cNvSpPr>
            <p:nvPr/>
          </p:nvSpPr>
          <p:spPr bwMode="gray">
            <a:xfrm>
              <a:off x="2456" y="1897"/>
              <a:ext cx="903"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楷体" panose="02010609060101010101" pitchFamily="49" charset="-122"/>
                  <a:ea typeface="楷体" panose="02010609060101010101" pitchFamily="49" charset="-122"/>
                </a:rPr>
                <a:t>追求精神境界，向往理想人格。</a:t>
              </a:r>
              <a:endParaRPr lang="zh-CN" altLang="en-US" sz="2400">
                <a:latin typeface="楷体" panose="02010609060101010101" pitchFamily="49" charset="-122"/>
                <a:ea typeface="楷体" panose="02010609060101010101" pitchFamily="49" charset="-122"/>
              </a:endParaRPr>
            </a:p>
          </p:txBody>
        </p:sp>
        <p:sp>
          <p:nvSpPr>
            <p:cNvPr id="52239" name="AutoShape 14"/>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2240" name="AutoShape 15"/>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52227" name="Rectangle 16"/>
          <p:cNvSpPr>
            <a:spLocks noGrp="1" noChangeArrowheads="1"/>
          </p:cNvSpPr>
          <p:nvPr>
            <p:ph type="body" idx="1"/>
          </p:nvPr>
        </p:nvSpPr>
        <p:spPr>
          <a:xfrm>
            <a:off x="5727700" y="2384425"/>
            <a:ext cx="4114800" cy="3886200"/>
          </a:xfrm>
        </p:spPr>
        <p:txBody>
          <a:bodyPr/>
          <a:lstStyle/>
          <a:p>
            <a:pPr eaLnBrk="1" hangingPunct="1">
              <a:spcAft>
                <a:spcPct val="20000"/>
              </a:spcAft>
            </a:pPr>
            <a:r>
              <a:rPr lang="zh-CN" altLang="en-US" sz="2400" b="1">
                <a:latin typeface="楷体" panose="02010609060101010101" pitchFamily="49" charset="-122"/>
                <a:ea typeface="楷体" panose="02010609060101010101" pitchFamily="49" charset="-122"/>
              </a:rPr>
              <a:t>“君子欲讷于言而敏于行。”“君子博学于文，约之以礼。” “君子食无求饱，居无求安，敏于事而慎于言。 ”（孔子）</a:t>
            </a:r>
          </a:p>
          <a:p>
            <a:pPr eaLnBrk="1" hangingPunct="1">
              <a:spcBef>
                <a:spcPct val="0"/>
              </a:spcBef>
              <a:buFontTx/>
              <a:buNone/>
            </a:pPr>
            <a:endParaRPr lang="zh-CN" altLang="en-US" sz="2400" b="1">
              <a:latin typeface="楷体" panose="02010609060101010101" pitchFamily="49" charset="-122"/>
              <a:ea typeface="楷体" panose="02010609060101010101" pitchFamily="49" charset="-122"/>
            </a:endParaRPr>
          </a:p>
          <a:p>
            <a:pPr eaLnBrk="1" hangingPunct="1">
              <a:spcAft>
                <a:spcPct val="20000"/>
              </a:spcAft>
            </a:pPr>
            <a:r>
              <a:rPr lang="zh-CN" altLang="en-US" sz="2400" b="1">
                <a:latin typeface="楷体" panose="02010609060101010101" pitchFamily="49" charset="-122"/>
                <a:ea typeface="楷体" panose="02010609060101010101" pitchFamily="49" charset="-122"/>
              </a:rPr>
              <a:t>“内圣外王”的境界。</a:t>
            </a:r>
          </a:p>
          <a:p>
            <a:pPr eaLnBrk="1" hangingPunct="1"/>
            <a:endParaRPr lang="en-US" altLang="zh-CN" sz="2400" b="1">
              <a:latin typeface="楷体_GB2312" pitchFamily="49" charset="-122"/>
              <a:ea typeface="楷体_GB2312" pitchFamily="49" charset="-122"/>
            </a:endParaRPr>
          </a:p>
        </p:txBody>
      </p:sp>
    </p:spTree>
    <p:extLst>
      <p:ext uri="{BB962C8B-B14F-4D97-AF65-F5344CB8AC3E}">
        <p14:creationId xmlns:p14="http://schemas.microsoft.com/office/powerpoint/2010/main" val="3944896620"/>
      </p:ext>
    </p:extLst>
  </p:cSld>
  <p:clrMapOvr>
    <a:masterClrMapping/>
  </p:clrMapOvr>
  <p:transition>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1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173" name="AutoShape 6"/>
          <p:cNvSpPr>
            <a:spLocks noChangeArrowheads="1"/>
          </p:cNvSpPr>
          <p:nvPr/>
        </p:nvSpPr>
        <p:spPr bwMode="auto">
          <a:xfrm>
            <a:off x="801384" y="773114"/>
            <a:ext cx="10726220" cy="5322887"/>
          </a:xfrm>
          <a:prstGeom prst="roundRect">
            <a:avLst>
              <a:gd name="adj" fmla="val 16667"/>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7174" name="Rectangle 3"/>
          <p:cNvSpPr>
            <a:spLocks noChangeArrowheads="1"/>
          </p:cNvSpPr>
          <p:nvPr/>
        </p:nvSpPr>
        <p:spPr bwMode="auto">
          <a:xfrm>
            <a:off x="3200400" y="3505200"/>
            <a:ext cx="4343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楷体_GB2312" pitchFamily="49" charset="-122"/>
              <a:ea typeface="楷体_GB2312" pitchFamily="49" charset="-122"/>
            </a:endParaRPr>
          </a:p>
        </p:txBody>
      </p:sp>
      <p:sp>
        <p:nvSpPr>
          <p:cNvPr id="13" name="Rectangle 3"/>
          <p:cNvSpPr txBox="1">
            <a:spLocks/>
          </p:cNvSpPr>
          <p:nvPr/>
        </p:nvSpPr>
        <p:spPr bwMode="auto">
          <a:xfrm>
            <a:off x="2286000" y="2016126"/>
            <a:ext cx="777240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defRPr/>
            </a:pPr>
            <a:r>
              <a:rPr lang="zh-CN" altLang="en-US" sz="2000" kern="0" dirty="0">
                <a:latin typeface="楷体" panose="02010609060101010101" pitchFamily="49" charset="-122"/>
                <a:ea typeface="楷体" panose="02010609060101010101" pitchFamily="49" charset="-122"/>
              </a:rPr>
              <a:t>“２０世纪，高等教育自发地把如何使学生变得‘聪明’当作了主要目的。高等教育忙于应付令人头晕目眩的新知识，无暇顾及价值观和道德教育。”</a:t>
            </a:r>
          </a:p>
          <a:p>
            <a:pPr>
              <a:lnSpc>
                <a:spcPct val="90000"/>
              </a:lnSpc>
              <a:defRPr/>
            </a:pPr>
            <a:endParaRPr lang="zh-CN" altLang="en-US" sz="2000" kern="0" dirty="0">
              <a:latin typeface="楷体" panose="02010609060101010101" pitchFamily="49" charset="-122"/>
              <a:ea typeface="楷体" panose="02010609060101010101" pitchFamily="49" charset="-122"/>
            </a:endParaRPr>
          </a:p>
          <a:p>
            <a:pPr>
              <a:lnSpc>
                <a:spcPct val="90000"/>
              </a:lnSpc>
              <a:defRPr/>
            </a:pPr>
            <a:r>
              <a:rPr lang="zh-CN" altLang="en-US" sz="2000" kern="0" dirty="0">
                <a:latin typeface="楷体" panose="02010609060101010101" pitchFamily="49" charset="-122"/>
                <a:ea typeface="楷体" panose="02010609060101010101" pitchFamily="49" charset="-122"/>
              </a:rPr>
              <a:t>“教育有两个目的：一个是要使学生变得聪明；一个是要使学生做有道德的人。如果我们使学生变得聪明而未使他们具有道德，那么，我们就为社会创造了危害。”</a:t>
            </a:r>
          </a:p>
          <a:p>
            <a:pPr>
              <a:lnSpc>
                <a:spcPct val="90000"/>
              </a:lnSpc>
              <a:defRPr/>
            </a:pPr>
            <a:endParaRPr lang="zh-CN" altLang="en-US" sz="2800" kern="0" dirty="0">
              <a:latin typeface="仿宋" panose="02010609060101010101" pitchFamily="49" charset="-122"/>
              <a:ea typeface="仿宋" panose="02010609060101010101" pitchFamily="49" charset="-122"/>
            </a:endParaRPr>
          </a:p>
          <a:p>
            <a:pPr>
              <a:lnSpc>
                <a:spcPct val="90000"/>
              </a:lnSpc>
              <a:defRPr/>
            </a:pPr>
            <a:endParaRPr lang="zh-CN" altLang="en-US" sz="2800" kern="0" dirty="0"/>
          </a:p>
        </p:txBody>
      </p:sp>
      <p:pic>
        <p:nvPicPr>
          <p:cNvPr id="14" name="Picture 2" descr="https://timgsa.baidu.com/timg?image&amp;quality=80&amp;size=b9999_10000&amp;sec=1537605665319&amp;di=dd2d88d379232e30f25da030eaa7bec5&amp;imgtype=0&amp;src=http%3A%2F%2Fimgsrc.baidu.com%2Fimgad%2Fpic%2Fitem%2Ff636afc379310a55b22c05d9bc4543a98226109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091"/>
          <a:stretch/>
        </p:blipFill>
        <p:spPr bwMode="auto">
          <a:xfrm>
            <a:off x="2886376" y="4681955"/>
            <a:ext cx="2514600" cy="15240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5" name="Rectangle 2"/>
          <p:cNvSpPr txBox="1">
            <a:spLocks/>
          </p:cNvSpPr>
          <p:nvPr/>
        </p:nvSpPr>
        <p:spPr bwMode="auto">
          <a:xfrm>
            <a:off x="3733800" y="5394326"/>
            <a:ext cx="843915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defRPr/>
            </a:pPr>
            <a:r>
              <a:rPr lang="en-US" altLang="zh-CN" sz="1800" kern="0" dirty="0">
                <a:latin typeface="楷体" panose="02010609060101010101" pitchFamily="49" charset="-122"/>
                <a:ea typeface="楷体" panose="02010609060101010101" pitchFamily="49" charset="-122"/>
              </a:rPr>
              <a:t>—— </a:t>
            </a:r>
            <a:r>
              <a:rPr lang="zh-CN" altLang="en-US" sz="1800" kern="0" dirty="0">
                <a:latin typeface="楷体" panose="02010609060101010101" pitchFamily="49" charset="-122"/>
                <a:ea typeface="楷体" panose="02010609060101010101" pitchFamily="49" charset="-122"/>
              </a:rPr>
              <a:t>联合国发展计划署教育顾问</a:t>
            </a:r>
            <a:endParaRPr lang="en-US" altLang="zh-CN" sz="1800" kern="0" dirty="0">
              <a:latin typeface="楷体" panose="02010609060101010101" pitchFamily="49" charset="-122"/>
              <a:ea typeface="楷体" panose="02010609060101010101" pitchFamily="49" charset="-122"/>
            </a:endParaRPr>
          </a:p>
          <a:p>
            <a:pPr>
              <a:defRPr/>
            </a:pPr>
            <a:r>
              <a:rPr lang="zh-CN" altLang="en-US" sz="1800" kern="0" dirty="0">
                <a:latin typeface="楷体" panose="02010609060101010101" pitchFamily="49" charset="-122"/>
                <a:ea typeface="楷体" panose="02010609060101010101" pitchFamily="49" charset="-122"/>
              </a:rPr>
              <a:t>    德怀特</a:t>
            </a:r>
            <a:r>
              <a:rPr lang="en-US" altLang="zh-CN" sz="1800" kern="0" dirty="0">
                <a:latin typeface="楷体" panose="02010609060101010101" pitchFamily="49" charset="-122"/>
                <a:ea typeface="楷体" panose="02010609060101010101" pitchFamily="49" charset="-122"/>
              </a:rPr>
              <a:t>•</a:t>
            </a:r>
            <a:r>
              <a:rPr lang="zh-CN" altLang="en-US" sz="1800" kern="0" dirty="0">
                <a:latin typeface="楷体" panose="02010609060101010101" pitchFamily="49" charset="-122"/>
                <a:ea typeface="楷体" panose="02010609060101010101" pitchFamily="49" charset="-122"/>
              </a:rPr>
              <a:t>艾伦 </a:t>
            </a:r>
          </a:p>
        </p:txBody>
      </p:sp>
    </p:spTree>
    <p:extLst>
      <p:ext uri="{BB962C8B-B14F-4D97-AF65-F5344CB8AC3E}">
        <p14:creationId xmlns:p14="http://schemas.microsoft.com/office/powerpoint/2010/main" val="105135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中庸.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071369"/>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000" fill="hold"/>
                                        <p:tgtEl>
                                          <p:spTgt spid="4"/>
                                        </p:tgtEl>
                                        <p:attrNameLst>
                                          <p:attrName>ppt_x</p:attrName>
                                        </p:attrNameLst>
                                      </p:cBhvr>
                                      <p:tavLst>
                                        <p:tav tm="0">
                                          <p:val>
                                            <p:strVal val="#ppt_x-.2"/>
                                          </p:val>
                                        </p:tav>
                                        <p:tav tm="100000">
                                          <p:val>
                                            <p:strVal val="#ppt_x"/>
                                          </p:val>
                                        </p:tav>
                                      </p:tavLst>
                                    </p:anim>
                                    <p:anim calcmode="lin" valueType="num">
                                      <p:cBhvr>
                                        <p:cTn id="8" dur="2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4" name="Group 2"/>
          <p:cNvGrpSpPr>
            <a:grpSpLocks/>
          </p:cNvGrpSpPr>
          <p:nvPr/>
        </p:nvGrpSpPr>
        <p:grpSpPr bwMode="auto">
          <a:xfrm>
            <a:off x="2514600" y="1981741"/>
            <a:ext cx="2743200" cy="4487323"/>
            <a:chOff x="3692" y="1299"/>
            <a:chExt cx="1367" cy="2539"/>
          </a:xfrm>
        </p:grpSpPr>
        <p:sp>
          <p:nvSpPr>
            <p:cNvPr id="54276" name="AutoShape 3"/>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77" name="AutoShape 4"/>
            <p:cNvSpPr>
              <a:spLocks noChangeArrowheads="1"/>
            </p:cNvSpPr>
            <p:nvPr/>
          </p:nvSpPr>
          <p:spPr bwMode="gray">
            <a:xfrm>
              <a:off x="3717" y="1495"/>
              <a:ext cx="1322" cy="1766"/>
            </a:xfrm>
            <a:prstGeom prst="roundRect">
              <a:avLst>
                <a:gd name="adj" fmla="val 16667"/>
              </a:avLst>
            </a:prstGeom>
            <a:solidFill>
              <a:srgbClr val="E9E0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78" name="AutoShape 5"/>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F2ED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79" name="AutoShape 6"/>
            <p:cNvSpPr>
              <a:spLocks noChangeArrowheads="1"/>
            </p:cNvSpPr>
            <p:nvPr/>
          </p:nvSpPr>
          <p:spPr bwMode="gray">
            <a:xfrm>
              <a:off x="3728" y="1509"/>
              <a:ext cx="1304" cy="446"/>
            </a:xfrm>
            <a:prstGeom prst="roundRect">
              <a:avLst>
                <a:gd name="adj" fmla="val 50000"/>
              </a:avLst>
            </a:prstGeom>
            <a:gradFill rotWithShape="1">
              <a:gsLst>
                <a:gs pos="0">
                  <a:srgbClr val="F8F5CC"/>
                </a:gs>
                <a:gs pos="100000">
                  <a:srgbClr val="E9E0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nvGrpSpPr>
            <p:cNvPr id="54280" name="Group 7"/>
            <p:cNvGrpSpPr>
              <a:grpSpLocks/>
            </p:cNvGrpSpPr>
            <p:nvPr/>
          </p:nvGrpSpPr>
          <p:grpSpPr bwMode="auto">
            <a:xfrm>
              <a:off x="4165" y="1299"/>
              <a:ext cx="405" cy="392"/>
              <a:chOff x="1289" y="587"/>
              <a:chExt cx="668" cy="647"/>
            </a:xfrm>
          </p:grpSpPr>
          <p:sp>
            <p:nvSpPr>
              <p:cNvPr id="54285" name="Oval 8"/>
              <p:cNvSpPr>
                <a:spLocks noChangeArrowheads="1"/>
              </p:cNvSpPr>
              <p:nvPr/>
            </p:nvSpPr>
            <p:spPr bwMode="gray">
              <a:xfrm>
                <a:off x="1289" y="674"/>
                <a:ext cx="668" cy="485"/>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86" name="Oval 9"/>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87" name="Oval 10"/>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88" name="Oval 11"/>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89" name="Oval 12"/>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54281" name="Text Box 13"/>
            <p:cNvSpPr txBox="1">
              <a:spLocks noChangeArrowheads="1"/>
            </p:cNvSpPr>
            <p:nvPr/>
          </p:nvSpPr>
          <p:spPr bwMode="gray">
            <a:xfrm>
              <a:off x="4275" y="1354"/>
              <a:ext cx="176" cy="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a:solidFill>
                    <a:srgbClr val="000000"/>
                  </a:solidFill>
                </a:rPr>
                <a:t>5</a:t>
              </a:r>
              <a:endParaRPr lang="en-US" altLang="zh-CN" sz="1800"/>
            </a:p>
          </p:txBody>
        </p:sp>
        <p:sp>
          <p:nvSpPr>
            <p:cNvPr id="54282" name="Text Box 14"/>
            <p:cNvSpPr txBox="1">
              <a:spLocks noChangeArrowheads="1"/>
            </p:cNvSpPr>
            <p:nvPr/>
          </p:nvSpPr>
          <p:spPr bwMode="gray">
            <a:xfrm>
              <a:off x="3941" y="1980"/>
              <a:ext cx="873"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000000"/>
                  </a:solidFill>
                  <a:latin typeface="楷体" panose="02010609060101010101" pitchFamily="49" charset="-122"/>
                  <a:ea typeface="楷体" panose="02010609060101010101" pitchFamily="49" charset="-122"/>
                </a:rPr>
                <a:t>强调道德修养，注重道德践履。</a:t>
              </a:r>
            </a:p>
          </p:txBody>
        </p:sp>
        <p:sp>
          <p:nvSpPr>
            <p:cNvPr id="54283" name="AutoShape 15"/>
            <p:cNvSpPr>
              <a:spLocks noChangeArrowheads="1"/>
            </p:cNvSpPr>
            <p:nvPr/>
          </p:nvSpPr>
          <p:spPr bwMode="gray">
            <a:xfrm>
              <a:off x="3692" y="3290"/>
              <a:ext cx="1363" cy="548"/>
            </a:xfrm>
            <a:prstGeom prst="roundRect">
              <a:avLst>
                <a:gd name="adj" fmla="val 40389"/>
              </a:avLst>
            </a:prstGeom>
            <a:gradFill rotWithShape="1">
              <a:gsLst>
                <a:gs pos="0">
                  <a:srgbClr val="6F9DB7"/>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54284" name="AutoShape 16"/>
            <p:cNvSpPr>
              <a:spLocks noChangeArrowheads="1"/>
            </p:cNvSpPr>
            <p:nvPr/>
          </p:nvSpPr>
          <p:spPr bwMode="gray">
            <a:xfrm>
              <a:off x="3720" y="3305"/>
              <a:ext cx="1304" cy="487"/>
            </a:xfrm>
            <a:prstGeom prst="roundRect">
              <a:avLst>
                <a:gd name="adj" fmla="val 50000"/>
              </a:avLst>
            </a:prstGeom>
            <a:gradFill rotWithShape="1">
              <a:gsLst>
                <a:gs pos="0">
                  <a:srgbClr val="98BAAF"/>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grpSp>
      <p:sp>
        <p:nvSpPr>
          <p:cNvPr id="285713" name="Rectangle 17"/>
          <p:cNvSpPr>
            <a:spLocks noGrp="1" noChangeArrowheads="1"/>
          </p:cNvSpPr>
          <p:nvPr>
            <p:ph type="body" idx="1"/>
          </p:nvPr>
        </p:nvSpPr>
        <p:spPr>
          <a:xfrm>
            <a:off x="5791200" y="2120900"/>
            <a:ext cx="3505200" cy="3886200"/>
          </a:xfrm>
        </p:spPr>
        <p:txBody>
          <a:bodyPr/>
          <a:lstStyle/>
          <a:p>
            <a:pPr eaLnBrk="1" hangingPunct="1">
              <a:lnSpc>
                <a:spcPct val="90000"/>
              </a:lnSpc>
            </a:pPr>
            <a:endParaRPr lang="zh-CN" altLang="en-US" sz="2400" b="1">
              <a:latin typeface="楷体" panose="02010609060101010101" pitchFamily="49" charset="-122"/>
              <a:ea typeface="楷体" panose="02010609060101010101" pitchFamily="49" charset="-122"/>
            </a:endParaRPr>
          </a:p>
          <a:p>
            <a:pPr eaLnBrk="1" hangingPunct="1">
              <a:lnSpc>
                <a:spcPct val="90000"/>
              </a:lnSpc>
            </a:pPr>
            <a:r>
              <a:rPr lang="zh-CN" altLang="en-US" sz="2400" b="1">
                <a:latin typeface="楷体" panose="02010609060101010101" pitchFamily="49" charset="-122"/>
                <a:ea typeface="楷体" panose="02010609060101010101" pitchFamily="49" charset="-122"/>
              </a:rPr>
              <a:t>“见贤思齐，见不贤而内自省。”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论语</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里仁</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a:t>
            </a:r>
            <a:endParaRPr lang="en-US" altLang="zh-CN" sz="2400" b="1">
              <a:latin typeface="楷体" panose="02010609060101010101" pitchFamily="49" charset="-122"/>
              <a:ea typeface="楷体" panose="02010609060101010101" pitchFamily="49" charset="-122"/>
            </a:endParaRPr>
          </a:p>
          <a:p>
            <a:pPr eaLnBrk="1" hangingPunct="1">
              <a:lnSpc>
                <a:spcPct val="90000"/>
              </a:lnSpc>
            </a:pPr>
            <a:endParaRPr lang="zh-CN" altLang="en-US" sz="2400" b="1">
              <a:latin typeface="楷体" panose="02010609060101010101" pitchFamily="49" charset="-122"/>
              <a:ea typeface="楷体" panose="02010609060101010101" pitchFamily="49" charset="-122"/>
            </a:endParaRPr>
          </a:p>
          <a:p>
            <a:pPr eaLnBrk="1" hangingPunct="1">
              <a:lnSpc>
                <a:spcPct val="90000"/>
              </a:lnSpc>
            </a:pPr>
            <a:r>
              <a:rPr lang="zh-CN" altLang="en-US" sz="2400" b="1">
                <a:latin typeface="楷体" panose="02010609060101010101" pitchFamily="49" charset="-122"/>
                <a:ea typeface="楷体" panose="02010609060101010101" pitchFamily="49" charset="-122"/>
              </a:rPr>
              <a:t>“吾日三省吾身。” </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论语</a:t>
            </a:r>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学而</a:t>
            </a:r>
            <a:r>
              <a:rPr lang="en-US" altLang="zh-CN" sz="2400" b="1">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3182015655"/>
      </p:ext>
    </p:extLst>
  </p:cSld>
  <p:clrMapOvr>
    <a:masterClrMapping/>
  </p:clrMapOvr>
  <p:transition>
    <p:checker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withEffect">
                                  <p:stCondLst>
                                    <p:cond delay="0"/>
                                  </p:stCondLst>
                                  <p:childTnLst>
                                    <p:set>
                                      <p:cBhvr>
                                        <p:cTn id="6" dur="1" fill="hold">
                                          <p:stCondLst>
                                            <p:cond delay="0"/>
                                          </p:stCondLst>
                                        </p:cTn>
                                        <p:tgtEl>
                                          <p:spTgt spid="285713">
                                            <p:txEl>
                                              <p:pRg st="1" end="1"/>
                                            </p:txEl>
                                          </p:spTgt>
                                        </p:tgtEl>
                                        <p:attrNameLst>
                                          <p:attrName>style.visibility</p:attrName>
                                        </p:attrNameLst>
                                      </p:cBhvr>
                                      <p:to>
                                        <p:strVal val="visible"/>
                                      </p:to>
                                    </p:set>
                                    <p:anim calcmode="lin" valueType="num">
                                      <p:cBhvr>
                                        <p:cTn id="7" dur="500" fill="hold"/>
                                        <p:tgtEl>
                                          <p:spTgt spid="285713">
                                            <p:txEl>
                                              <p:pRg st="1" end="1"/>
                                            </p:txEl>
                                          </p:spTgt>
                                        </p:tgtEl>
                                        <p:attrNameLst>
                                          <p:attrName>ppt_x</p:attrName>
                                        </p:attrNameLst>
                                      </p:cBhvr>
                                      <p:tavLst>
                                        <p:tav tm="0">
                                          <p:val>
                                            <p:strVal val="#ppt_x-.2"/>
                                          </p:val>
                                        </p:tav>
                                        <p:tav tm="100000">
                                          <p:val>
                                            <p:strVal val="#ppt_x"/>
                                          </p:val>
                                        </p:tav>
                                      </p:tavLst>
                                    </p:anim>
                                    <p:anim calcmode="lin" valueType="num">
                                      <p:cBhvr>
                                        <p:cTn id="8" dur="500" fill="hold"/>
                                        <p:tgtEl>
                                          <p:spTgt spid="285713">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9" dur="500"/>
                                        <p:tgtEl>
                                          <p:spTgt spid="285713">
                                            <p:txEl>
                                              <p:pRg st="1" end="1"/>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285713">
                                            <p:txEl>
                                              <p:pRg st="3" end="3"/>
                                            </p:txEl>
                                          </p:spTgt>
                                        </p:tgtEl>
                                        <p:attrNameLst>
                                          <p:attrName>style.visibility</p:attrName>
                                        </p:attrNameLst>
                                      </p:cBhvr>
                                      <p:to>
                                        <p:strVal val="visible"/>
                                      </p:to>
                                    </p:set>
                                    <p:anim calcmode="lin" valueType="num">
                                      <p:cBhvr>
                                        <p:cTn id="12" dur="500" fill="hold"/>
                                        <p:tgtEl>
                                          <p:spTgt spid="285713">
                                            <p:txEl>
                                              <p:pRg st="3" end="3"/>
                                            </p:txEl>
                                          </p:spTgt>
                                        </p:tgtEl>
                                        <p:attrNameLst>
                                          <p:attrName>ppt_x</p:attrName>
                                        </p:attrNameLst>
                                      </p:cBhvr>
                                      <p:tavLst>
                                        <p:tav tm="0">
                                          <p:val>
                                            <p:strVal val="#ppt_x-.2"/>
                                          </p:val>
                                        </p:tav>
                                        <p:tav tm="100000">
                                          <p:val>
                                            <p:strVal val="#ppt_x"/>
                                          </p:val>
                                        </p:tav>
                                      </p:tavLst>
                                    </p:anim>
                                    <p:anim calcmode="lin" valueType="num">
                                      <p:cBhvr>
                                        <p:cTn id="13" dur="500" fill="hold"/>
                                        <p:tgtEl>
                                          <p:spTgt spid="285713">
                                            <p:txEl>
                                              <p:pRg st="3" end="3"/>
                                            </p:txEl>
                                          </p:spTgt>
                                        </p:tgtEl>
                                        <p:attrNameLst>
                                          <p:attrName>ppt_y</p:attrName>
                                        </p:attrNameLst>
                                      </p:cBhvr>
                                      <p:tavLst>
                                        <p:tav tm="0">
                                          <p:val>
                                            <p:strVal val="#ppt_y"/>
                                          </p:val>
                                        </p:tav>
                                        <p:tav tm="100000">
                                          <p:val>
                                            <p:strVal val="#ppt_y"/>
                                          </p:val>
                                        </p:tav>
                                      </p:tavLst>
                                    </p:anim>
                                    <p:animEffect transition="in" filter="wipe(right)" prLst="gradientSize: 0.1">
                                      <p:cBhvr>
                                        <p:cTn id="14" dur="500"/>
                                        <p:tgtEl>
                                          <p:spTgt spid="2857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墨子.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0341422"/>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0" fill="hold"/>
                                        <p:tgtEl>
                                          <p:spTgt spid="6"/>
                                        </p:tgtEl>
                                        <p:attrNameLst>
                                          <p:attrName>ppt_x</p:attrName>
                                        </p:attrNameLst>
                                      </p:cBhvr>
                                      <p:tavLst>
                                        <p:tav tm="0">
                                          <p:val>
                                            <p:strVal val="#ppt_x-.2"/>
                                          </p:val>
                                        </p:tav>
                                        <p:tav tm="100000">
                                          <p:val>
                                            <p:strVal val="#ppt_x"/>
                                          </p:val>
                                        </p:tav>
                                      </p:tavLst>
                                    </p:anim>
                                    <p:anim calcmode="lin" valueType="num">
                                      <p:cBhvr>
                                        <p:cTn id="8" dur="2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荀子论实践.png"/>
          <p:cNvPicPr>
            <a:picLocks noChangeAspect="1"/>
          </p:cNvPicPr>
          <p:nvPr/>
        </p:nvPicPr>
        <p:blipFill>
          <a:blip r:embed="rId2"/>
          <a:stretch>
            <a:fillRect/>
          </a:stretch>
        </p:blipFill>
        <p:spPr>
          <a:xfrm>
            <a:off x="3078164" y="1600201"/>
            <a:ext cx="6034087" cy="4525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98947975"/>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ppt_x</p:attrName>
                                        </p:attrNameLst>
                                      </p:cBhvr>
                                      <p:tavLst>
                                        <p:tav tm="0">
                                          <p:val>
                                            <p:strVal val="#ppt_x-.2"/>
                                          </p:val>
                                        </p:tav>
                                        <p:tav tm="100000">
                                          <p:val>
                                            <p:strVal val="#ppt_x"/>
                                          </p:val>
                                        </p:tav>
                                      </p:tavLst>
                                    </p:anim>
                                    <p:anim calcmode="lin" valueType="num">
                                      <p:cBhvr>
                                        <p:cTn id="8" dur="2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133600" y="1219200"/>
            <a:ext cx="8229600" cy="350838"/>
          </a:xfrm>
        </p:spPr>
        <p:txBody>
          <a:bodyPr/>
          <a:lstStyle/>
          <a:p>
            <a:pPr eaLnBrk="1" hangingPunct="1"/>
            <a:r>
              <a:rPr lang="zh-CN" altLang="en-US" sz="3200" b="1">
                <a:solidFill>
                  <a:srgbClr val="FF0000"/>
                </a:solidFill>
                <a:latin typeface="黑体" panose="02010609060101010101" pitchFamily="49" charset="-122"/>
                <a:ea typeface="黑体" panose="02010609060101010101" pitchFamily="49" charset="-122"/>
              </a:rPr>
              <a:t>中华民族优良的道德传统</a:t>
            </a:r>
          </a:p>
        </p:txBody>
      </p:sp>
      <p:sp>
        <p:nvSpPr>
          <p:cNvPr id="57348" name="Rectangle 7"/>
          <p:cNvSpPr>
            <a:spLocks noChangeArrowheads="1"/>
          </p:cNvSpPr>
          <p:nvPr/>
        </p:nvSpPr>
        <p:spPr bwMode="auto">
          <a:xfrm>
            <a:off x="2514600" y="2133600"/>
            <a:ext cx="6477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“天下为公”的奉献精神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“见利思义”的重义精神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“威武不屈”的人格精神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“杀身成仁”、“舍生取义”的献身精神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“自强不息”的进取精神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“仁者爱人”的仁爱精神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“居安思危”的民族忧患精神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“勤劳俭朴”的勤俭精神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“尚中贵和”的和合精神</a:t>
            </a:r>
          </a:p>
          <a:p>
            <a:pPr eaLnBrk="1" hangingPunct="1">
              <a:lnSpc>
                <a:spcPct val="90000"/>
              </a:lnSpc>
            </a:pPr>
            <a:r>
              <a:rPr lang="zh-CN" altLang="en-US" sz="2400">
                <a:solidFill>
                  <a:schemeClr val="tx2"/>
                </a:solidFill>
                <a:latin typeface="楷体" panose="02010609060101010101" pitchFamily="49" charset="-122"/>
                <a:ea typeface="楷体" panose="02010609060101010101" pitchFamily="49" charset="-122"/>
              </a:rPr>
              <a:t>“执法不阿”的清廉精神</a:t>
            </a:r>
          </a:p>
          <a:p>
            <a:pPr eaLnBrk="1" hangingPunct="1">
              <a:lnSpc>
                <a:spcPct val="90000"/>
              </a:lnSpc>
              <a:buFontTx/>
              <a:buNone/>
            </a:pPr>
            <a:endParaRPr lang="en-US" altLang="zh-CN" sz="2400">
              <a:solidFill>
                <a:schemeClr val="tx2"/>
              </a:solidFill>
              <a:latin typeface="楷体" panose="02010609060101010101" pitchFamily="49" charset="-122"/>
              <a:ea typeface="楷体" panose="02010609060101010101" pitchFamily="49" charset="-122"/>
            </a:endParaRPr>
          </a:p>
        </p:txBody>
      </p:sp>
      <p:pic>
        <p:nvPicPr>
          <p:cNvPr id="5734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2425" y="4267200"/>
            <a:ext cx="203835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1408404894"/>
      </p:ext>
    </p:extLst>
  </p:cSld>
  <p:clrMapOvr>
    <a:masterClrMapping/>
  </p:clrMapOvr>
  <p:transition>
    <p:cover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133600" y="1219200"/>
            <a:ext cx="8229600" cy="350838"/>
          </a:xfrm>
        </p:spPr>
        <p:txBody>
          <a:bodyPr/>
          <a:lstStyle/>
          <a:p>
            <a:pPr eaLnBrk="1" hangingPunct="1"/>
            <a:r>
              <a:rPr lang="zh-CN" altLang="en-US" sz="3200" b="1">
                <a:solidFill>
                  <a:srgbClr val="FF0000"/>
                </a:solidFill>
                <a:latin typeface="黑体" panose="02010609060101010101" pitchFamily="49" charset="-122"/>
                <a:ea typeface="黑体" panose="02010609060101010101" pitchFamily="49" charset="-122"/>
              </a:rPr>
              <a:t>中华民族优良的道德传统</a:t>
            </a:r>
          </a:p>
        </p:txBody>
      </p:sp>
      <p:sp>
        <p:nvSpPr>
          <p:cNvPr id="58372" name="Rectangle 6"/>
          <p:cNvSpPr>
            <a:spLocks noGrp="1" noChangeArrowheads="1"/>
          </p:cNvSpPr>
          <p:nvPr>
            <p:ph type="body" idx="1"/>
          </p:nvPr>
        </p:nvSpPr>
        <p:spPr>
          <a:xfrm>
            <a:off x="2743200" y="1905000"/>
            <a:ext cx="4876800" cy="4495800"/>
          </a:xfrm>
        </p:spPr>
        <p:txBody>
          <a:bodyPr/>
          <a:lstStyle/>
          <a:p>
            <a:pPr eaLnBrk="1" hangingPunct="1"/>
            <a:r>
              <a:rPr lang="en-US" altLang="zh-CN" sz="2400" b="1">
                <a:latin typeface="楷体" panose="02010609060101010101" pitchFamily="49" charset="-122"/>
                <a:ea typeface="楷体" panose="02010609060101010101" pitchFamily="49" charset="-122"/>
              </a:rPr>
              <a:t>“</a:t>
            </a:r>
            <a:r>
              <a:rPr lang="zh-CN" altLang="en-US" sz="2400" b="1">
                <a:latin typeface="楷体" panose="02010609060101010101" pitchFamily="49" charset="-122"/>
                <a:ea typeface="楷体" panose="02010609060101010101" pitchFamily="49" charset="-122"/>
              </a:rPr>
              <a:t>返朴归真”的尚朴精神</a:t>
            </a:r>
          </a:p>
          <a:p>
            <a:pPr eaLnBrk="1" hangingPunct="1"/>
            <a:r>
              <a:rPr lang="zh-CN" altLang="en-US" sz="2400" b="1">
                <a:latin typeface="楷体" panose="02010609060101010101" pitchFamily="49" charset="-122"/>
                <a:ea typeface="楷体" panose="02010609060101010101" pitchFamily="49" charset="-122"/>
              </a:rPr>
              <a:t>“厚德载物”的包容精神</a:t>
            </a:r>
          </a:p>
          <a:p>
            <a:pPr eaLnBrk="1" hangingPunct="1"/>
            <a:r>
              <a:rPr lang="zh-CN" altLang="en-US" sz="2400" b="1">
                <a:latin typeface="楷体" panose="02010609060101010101" pitchFamily="49" charset="-122"/>
                <a:ea typeface="楷体" panose="02010609060101010101" pitchFamily="49" charset="-122"/>
              </a:rPr>
              <a:t>“戒骄戒躁”的谦虚精神</a:t>
            </a:r>
          </a:p>
          <a:p>
            <a:pPr eaLnBrk="1" hangingPunct="1"/>
            <a:r>
              <a:rPr lang="zh-CN" altLang="en-US" sz="2400" b="1">
                <a:latin typeface="楷体" panose="02010609060101010101" pitchFamily="49" charset="-122"/>
                <a:ea typeface="楷体" panose="02010609060101010101" pitchFamily="49" charset="-122"/>
              </a:rPr>
              <a:t>“尊老爱幼”的公德精神</a:t>
            </a:r>
          </a:p>
          <a:p>
            <a:pPr eaLnBrk="1" hangingPunct="1"/>
            <a:r>
              <a:rPr lang="zh-CN" altLang="en-US" sz="2400" b="1">
                <a:latin typeface="楷体" panose="02010609060101010101" pitchFamily="49" charset="-122"/>
                <a:ea typeface="楷体" panose="02010609060101010101" pitchFamily="49" charset="-122"/>
              </a:rPr>
              <a:t>“乐事劝功”的敬业精神</a:t>
            </a:r>
          </a:p>
          <a:p>
            <a:pPr eaLnBrk="1" hangingPunct="1"/>
            <a:r>
              <a:rPr lang="zh-CN" altLang="en-US" sz="2400" b="1">
                <a:latin typeface="楷体" panose="02010609060101010101" pitchFamily="49" charset="-122"/>
                <a:ea typeface="楷体" panose="02010609060101010101" pitchFamily="49" charset="-122"/>
              </a:rPr>
              <a:t>“诚实守信”的诚信精神</a:t>
            </a:r>
          </a:p>
          <a:p>
            <a:pPr eaLnBrk="1" hangingPunct="1"/>
            <a:r>
              <a:rPr lang="zh-CN" altLang="en-US" sz="2400" b="1">
                <a:latin typeface="楷体" panose="02010609060101010101" pitchFamily="49" charset="-122"/>
                <a:ea typeface="楷体" panose="02010609060101010101" pitchFamily="49" charset="-122"/>
              </a:rPr>
              <a:t>“民贵君轻”的民本精神</a:t>
            </a:r>
          </a:p>
          <a:p>
            <a:pPr eaLnBrk="1" hangingPunct="1"/>
            <a:r>
              <a:rPr lang="zh-CN" altLang="en-US" sz="2400" b="1">
                <a:latin typeface="楷体" panose="02010609060101010101" pitchFamily="49" charset="-122"/>
                <a:ea typeface="楷体" panose="02010609060101010101" pitchFamily="49" charset="-122"/>
              </a:rPr>
              <a:t>“非攻”的热爱和平精神</a:t>
            </a:r>
          </a:p>
          <a:p>
            <a:pPr eaLnBrk="1" hangingPunct="1"/>
            <a:r>
              <a:rPr lang="zh-CN" altLang="en-US" sz="2400" b="1">
                <a:latin typeface="楷体" panose="02010609060101010101" pitchFamily="49" charset="-122"/>
                <a:ea typeface="楷体" panose="02010609060101010101" pitchFamily="49" charset="-122"/>
              </a:rPr>
              <a:t>“任人为贤”的尚贤精神</a:t>
            </a:r>
          </a:p>
          <a:p>
            <a:pPr eaLnBrk="1" hangingPunct="1"/>
            <a:r>
              <a:rPr lang="zh-CN" altLang="en-US" sz="2400" b="1">
                <a:latin typeface="楷体" panose="02010609060101010101" pitchFamily="49" charset="-122"/>
                <a:ea typeface="楷体" panose="02010609060101010101" pitchFamily="49" charset="-122"/>
              </a:rPr>
              <a:t>“尊师重教”的传道精神</a:t>
            </a:r>
          </a:p>
          <a:p>
            <a:pPr eaLnBrk="1" hangingPunct="1"/>
            <a:endParaRPr lang="en-US" altLang="zh-CN" sz="2400">
              <a:solidFill>
                <a:schemeClr val="bg1"/>
              </a:solidFill>
              <a:latin typeface="楷体" panose="02010609060101010101" pitchFamily="49" charset="-122"/>
              <a:ea typeface="楷体" panose="02010609060101010101" pitchFamily="49" charset="-122"/>
            </a:endParaRPr>
          </a:p>
        </p:txBody>
      </p:sp>
      <p:pic>
        <p:nvPicPr>
          <p:cNvPr id="7066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971800"/>
            <a:ext cx="2679700" cy="3276600"/>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4041317781"/>
      </p:ext>
    </p:extLst>
  </p:cSld>
  <p:clrMapOvr>
    <a:masterClrMapping/>
  </p:clrMapOvr>
  <p:transition>
    <p:cover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593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59397" name="AutoShape 6"/>
          <p:cNvSpPr>
            <a:spLocks noChangeArrowheads="1"/>
          </p:cNvSpPr>
          <p:nvPr/>
        </p:nvSpPr>
        <p:spPr bwMode="auto">
          <a:xfrm>
            <a:off x="698642" y="1185863"/>
            <a:ext cx="10561833"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59398" name="Rectangle 2"/>
          <p:cNvSpPr>
            <a:spLocks noChangeArrowheads="1"/>
          </p:cNvSpPr>
          <p:nvPr/>
        </p:nvSpPr>
        <p:spPr bwMode="auto">
          <a:xfrm>
            <a:off x="2667000" y="2133600"/>
            <a:ext cx="6400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a:solidFill>
                <a:schemeClr val="tx2"/>
              </a:solidFill>
            </a:endParaRPr>
          </a:p>
        </p:txBody>
      </p:sp>
      <p:sp>
        <p:nvSpPr>
          <p:cNvPr id="59399" name="Rectangle 3"/>
          <p:cNvSpPr>
            <a:spLocks noChangeArrowheads="1"/>
          </p:cNvSpPr>
          <p:nvPr/>
        </p:nvSpPr>
        <p:spPr bwMode="auto">
          <a:xfrm>
            <a:off x="2689225" y="1541463"/>
            <a:ext cx="26050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2000">
              <a:solidFill>
                <a:srgbClr val="008000"/>
              </a:solidFill>
              <a:latin typeface="黑体" panose="02010609060101010101" pitchFamily="49" charset="-122"/>
              <a:ea typeface="黑体" panose="02010609060101010101" pitchFamily="49" charset="-122"/>
            </a:endParaRPr>
          </a:p>
        </p:txBody>
      </p:sp>
      <p:sp>
        <p:nvSpPr>
          <p:cNvPr id="10" name="Rectangle 4"/>
          <p:cNvSpPr>
            <a:spLocks noChangeArrowheads="1"/>
          </p:cNvSpPr>
          <p:nvPr/>
        </p:nvSpPr>
        <p:spPr bwMode="auto">
          <a:xfrm>
            <a:off x="2362200" y="2133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20000"/>
              </a:spcAft>
              <a:buFontTx/>
              <a:buNone/>
            </a:pPr>
            <a:endParaRPr lang="zh-CN" altLang="en-US" sz="2000">
              <a:latin typeface="楷体_GB2312" pitchFamily="49" charset="-122"/>
              <a:ea typeface="楷体_GB2312" pitchFamily="49" charset="-122"/>
            </a:endParaRPr>
          </a:p>
        </p:txBody>
      </p:sp>
      <p:sp>
        <p:nvSpPr>
          <p:cNvPr id="11" name="Rectangle 4"/>
          <p:cNvSpPr>
            <a:spLocks noChangeArrowheads="1"/>
          </p:cNvSpPr>
          <p:nvPr/>
        </p:nvSpPr>
        <p:spPr bwMode="auto">
          <a:xfrm>
            <a:off x="2362200" y="2895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20000"/>
              </a:spcAft>
              <a:buFontTx/>
              <a:buNone/>
            </a:pPr>
            <a:endParaRPr lang="zh-CN" altLang="en-US" sz="2000">
              <a:latin typeface="楷体_GB2312" pitchFamily="49" charset="-122"/>
              <a:ea typeface="楷体_GB2312" pitchFamily="49" charset="-122"/>
            </a:endParaRPr>
          </a:p>
        </p:txBody>
      </p:sp>
      <p:sp>
        <p:nvSpPr>
          <p:cNvPr id="12" name="Rectangle 4"/>
          <p:cNvSpPr>
            <a:spLocks noChangeArrowheads="1"/>
          </p:cNvSpPr>
          <p:nvPr/>
        </p:nvSpPr>
        <p:spPr bwMode="auto">
          <a:xfrm>
            <a:off x="2362200" y="4495800"/>
            <a:ext cx="7772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Aft>
                <a:spcPct val="20000"/>
              </a:spcAft>
              <a:buFontTx/>
              <a:buNone/>
            </a:pPr>
            <a:endParaRPr lang="zh-CN" altLang="en-US" sz="2000">
              <a:latin typeface="楷体_GB2312" pitchFamily="49" charset="-122"/>
              <a:ea typeface="楷体_GB2312" pitchFamily="49" charset="-122"/>
            </a:endParaRPr>
          </a:p>
        </p:txBody>
      </p:sp>
      <p:sp>
        <p:nvSpPr>
          <p:cNvPr id="18" name="对话气泡: 椭圆形 17"/>
          <p:cNvSpPr/>
          <p:nvPr/>
        </p:nvSpPr>
        <p:spPr>
          <a:xfrm rot="20869533">
            <a:off x="2710849" y="1654442"/>
            <a:ext cx="2420741" cy="1796060"/>
          </a:xfrm>
          <a:prstGeom prst="wedgeEllipseCallout">
            <a:avLst>
              <a:gd name="adj1" fmla="val -30614"/>
              <a:gd name="adj2" fmla="val 93328"/>
            </a:avLst>
          </a:prstGeom>
          <a:solidFill>
            <a:srgbClr val="00206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zh-CN" altLang="en-US" sz="1600" dirty="0">
                <a:solidFill>
                  <a:schemeClr val="bg1"/>
                </a:solidFill>
                <a:latin typeface="微软雅黑" panose="020B0503020204020204" pitchFamily="34" charset="-122"/>
                <a:ea typeface="微软雅黑" panose="020B0503020204020204" pitchFamily="34" charset="-122"/>
              </a:rPr>
              <a:t>七个人分一锅有限的粥，你有什么办法实现最大的公平与和谐</a:t>
            </a:r>
            <a:r>
              <a:rPr lang="en-US" altLang="zh-CN" sz="1600" dirty="0">
                <a:solidFill>
                  <a:schemeClr val="bg1"/>
                </a:solidFill>
                <a:latin typeface="微软雅黑" panose="020B0503020204020204" pitchFamily="34" charset="-122"/>
                <a:ea typeface="微软雅黑" panose="020B0503020204020204" pitchFamily="34" charset="-122"/>
              </a:rPr>
              <a:t>?</a:t>
            </a:r>
            <a:br>
              <a:rPr lang="en-US" altLang="zh-CN" sz="1600" dirty="0">
                <a:solidFill>
                  <a:schemeClr val="bg1"/>
                </a:solidFill>
                <a:latin typeface="微软雅黑" panose="020B0503020204020204" pitchFamily="34" charset="-122"/>
                <a:ea typeface="微软雅黑" panose="020B0503020204020204" pitchFamily="34" charset="-122"/>
              </a:rPr>
            </a:br>
            <a:endParaRPr lang="en-US" altLang="zh-CN" sz="1600" dirty="0">
              <a:solidFill>
                <a:schemeClr val="bg1"/>
              </a:solidFill>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2019300" y="2000491"/>
          <a:ext cx="8458200" cy="5771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44999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nodePh="1">
                                  <p:stCondLst>
                                    <p:cond delay="0"/>
                                  </p:stCondLst>
                                  <p:endCondLst>
                                    <p:cond evt="begin" delay="0">
                                      <p:tn val="10"/>
                                    </p:cond>
                                  </p:end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linds(horizontal)">
                                      <p:cBhvr>
                                        <p:cTn id="12" dur="500"/>
                                        <p:tgtEl>
                                          <p:spTgt spid="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nodePh="1">
                                  <p:stCondLst>
                                    <p:cond delay="0"/>
                                  </p:stCondLst>
                                  <p:endCondLst>
                                    <p:cond evt="begin" delay="0">
                                      <p:tn val="15"/>
                                    </p:cond>
                                  </p:end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blinds(horizontal)">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04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0421" name="AutoShape 6"/>
          <p:cNvSpPr>
            <a:spLocks noChangeArrowheads="1"/>
          </p:cNvSpPr>
          <p:nvPr/>
        </p:nvSpPr>
        <p:spPr bwMode="auto">
          <a:xfrm>
            <a:off x="914399" y="914400"/>
            <a:ext cx="1040772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3048000" y="1371600"/>
          <a:ext cx="63246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3437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14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1445" name="AutoShape 6"/>
          <p:cNvSpPr>
            <a:spLocks noChangeArrowheads="1"/>
          </p:cNvSpPr>
          <p:nvPr/>
        </p:nvSpPr>
        <p:spPr bwMode="auto">
          <a:xfrm>
            <a:off x="770563" y="838200"/>
            <a:ext cx="10510462"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6" name="图示 5"/>
          <p:cNvGraphicFramePr/>
          <p:nvPr/>
        </p:nvGraphicFramePr>
        <p:xfrm>
          <a:off x="2528732" y="990600"/>
          <a:ext cx="7240346" cy="6642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2819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24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2469" name="AutoShape 6"/>
          <p:cNvSpPr>
            <a:spLocks noChangeArrowheads="1"/>
          </p:cNvSpPr>
          <p:nvPr/>
        </p:nvSpPr>
        <p:spPr bwMode="auto">
          <a:xfrm>
            <a:off x="914400" y="1059679"/>
            <a:ext cx="10356351" cy="506648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2524125" y="1839913"/>
            <a:ext cx="8229600" cy="830262"/>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2800" dirty="0">
                <a:solidFill>
                  <a:srgbClr val="C00000"/>
                </a:solidFill>
                <a:latin typeface="+mn-ea"/>
              </a:rPr>
              <a:t>中华传统美德的创造性转化和创新性发展</a:t>
            </a:r>
            <a:r>
              <a:rPr lang="en-US" altLang="zh-CN" sz="3200" dirty="0">
                <a:solidFill>
                  <a:srgbClr val="C00000"/>
                </a:solidFill>
                <a:latin typeface="+mn-ea"/>
              </a:rPr>
              <a:t>】</a:t>
            </a:r>
            <a:endParaRPr lang="zh-CN" altLang="en-US" sz="3200" dirty="0">
              <a:solidFill>
                <a:srgbClr val="C00000"/>
              </a:solidFill>
              <a:latin typeface="+mn-ea"/>
            </a:endParaRPr>
          </a:p>
        </p:txBody>
      </p:sp>
      <p:graphicFrame>
        <p:nvGraphicFramePr>
          <p:cNvPr id="10" name="图示 9"/>
          <p:cNvGraphicFramePr/>
          <p:nvPr/>
        </p:nvGraphicFramePr>
        <p:xfrm>
          <a:off x="2978659" y="3454590"/>
          <a:ext cx="6340493" cy="213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65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19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739739" y="828675"/>
            <a:ext cx="10664576"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8" name="图示 7"/>
          <p:cNvGraphicFramePr/>
          <p:nvPr/>
        </p:nvGraphicFramePr>
        <p:xfrm>
          <a:off x="3276600" y="1600201"/>
          <a:ext cx="6096000" cy="4205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图示 8"/>
          <p:cNvGraphicFramePr/>
          <p:nvPr/>
        </p:nvGraphicFramePr>
        <p:xfrm>
          <a:off x="3336132" y="2435611"/>
          <a:ext cx="5884069" cy="4011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ectangle 3"/>
          <p:cNvSpPr txBox="1">
            <a:spLocks noChangeArrowheads="1"/>
          </p:cNvSpPr>
          <p:nvPr/>
        </p:nvSpPr>
        <p:spPr bwMode="auto">
          <a:xfrm>
            <a:off x="3048001" y="1447801"/>
            <a:ext cx="3376613" cy="504825"/>
          </a:xfrm>
          <a:prstGeom prst="rect">
            <a:avLst/>
          </a:prstGeom>
          <a:noFill/>
          <a:ln w="9525">
            <a:noFill/>
            <a:miter lim="800000"/>
            <a:headEnd/>
            <a:tailEnd/>
          </a:ln>
        </p:spPr>
        <p:txBody>
          <a:bodyPr anchor="ctr"/>
          <a:lstStyle/>
          <a:p>
            <a:pPr eaLnBrk="1" hangingPunct="1">
              <a:defRPr/>
            </a:pPr>
            <a:endParaRPr lang="en-US" altLang="zh-CN" sz="3200" kern="0" dirty="0">
              <a:solidFill>
                <a:srgbClr val="FF0000"/>
              </a:solidFill>
              <a:latin typeface="华文琥珀" panose="02010800040101010101" pitchFamily="2" charset="-122"/>
              <a:ea typeface="华文琥珀" panose="02010800040101010101" pitchFamily="2" charset="-122"/>
            </a:endParaRPr>
          </a:p>
        </p:txBody>
      </p:sp>
      <p:sp>
        <p:nvSpPr>
          <p:cNvPr id="11" name="矩形 10"/>
          <p:cNvSpPr/>
          <p:nvPr/>
        </p:nvSpPr>
        <p:spPr>
          <a:xfrm>
            <a:off x="3559175" y="1371601"/>
            <a:ext cx="4338638" cy="646113"/>
          </a:xfrm>
          <a:prstGeom prst="rect">
            <a:avLst/>
          </a:prstGeom>
        </p:spPr>
        <p:txBody>
          <a:bodyPr wrap="none">
            <a:spAutoFit/>
          </a:bodyPr>
          <a:lstStyle/>
          <a:p>
            <a:pPr algn="ctr" eaLnBrk="1" hangingPunct="1">
              <a:defRPr/>
            </a:pPr>
            <a:r>
              <a:rPr lang="zh-CN" altLang="en-US" sz="3600" dirty="0">
                <a:solidFill>
                  <a:schemeClr val="accent6">
                    <a:lumMod val="75000"/>
                  </a:schemeClr>
                </a:solidFill>
                <a:latin typeface="华文琥珀" panose="02010800040101010101" pitchFamily="2" charset="-122"/>
                <a:ea typeface="华文琥珀" panose="02010800040101010101" pitchFamily="2" charset="-122"/>
              </a:rPr>
              <a:t>道德与社会主义道德</a:t>
            </a:r>
          </a:p>
        </p:txBody>
      </p:sp>
    </p:spTree>
    <p:extLst>
      <p:ext uri="{BB962C8B-B14F-4D97-AF65-F5344CB8AC3E}">
        <p14:creationId xmlns:p14="http://schemas.microsoft.com/office/powerpoint/2010/main" val="1443340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34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3493" name="AutoShape 6"/>
          <p:cNvSpPr>
            <a:spLocks noChangeArrowheads="1"/>
          </p:cNvSpPr>
          <p:nvPr/>
        </p:nvSpPr>
        <p:spPr bwMode="auto">
          <a:xfrm>
            <a:off x="534255" y="838200"/>
            <a:ext cx="10736495"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63494" name="文本框 3"/>
          <p:cNvSpPr txBox="1">
            <a:spLocks noChangeArrowheads="1"/>
          </p:cNvSpPr>
          <p:nvPr/>
        </p:nvSpPr>
        <p:spPr bwMode="auto">
          <a:xfrm>
            <a:off x="3216275" y="1982789"/>
            <a:ext cx="556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13A81"/>
                </a:solidFill>
                <a:latin typeface="华文琥珀" panose="02010800040101010101" pitchFamily="2" charset="-122"/>
                <a:ea typeface="华文琥珀" panose="02010800040101010101" pitchFamily="2" charset="-122"/>
              </a:rPr>
              <a:t>加强对中华传统美德的挖掘和阐发</a:t>
            </a:r>
          </a:p>
        </p:txBody>
      </p:sp>
      <p:sp>
        <p:nvSpPr>
          <p:cNvPr id="11" name="矩形 10"/>
          <p:cNvSpPr/>
          <p:nvPr/>
        </p:nvSpPr>
        <p:spPr>
          <a:xfrm>
            <a:off x="3366184" y="3426226"/>
            <a:ext cx="5412377" cy="193899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latin typeface="楷体" panose="02010609060101010101" pitchFamily="49" charset="-122"/>
                <a:ea typeface="楷体" panose="02010609060101010101" pitchFamily="49" charset="-122"/>
              </a:rPr>
              <a:t>中华民族的道德传统是一个矛盾体，具有鲜明的两重性。属于精华的部分，表现出了积极、进步、革新的一面；属于糟粕的部分，则表现出了消极、保守、落后的一面</a:t>
            </a:r>
          </a:p>
        </p:txBody>
      </p:sp>
    </p:spTree>
    <p:extLst>
      <p:ext uri="{BB962C8B-B14F-4D97-AF65-F5344CB8AC3E}">
        <p14:creationId xmlns:p14="http://schemas.microsoft.com/office/powerpoint/2010/main" val="9015438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45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4517" name="AutoShape 6"/>
          <p:cNvSpPr>
            <a:spLocks noChangeArrowheads="1"/>
          </p:cNvSpPr>
          <p:nvPr/>
        </p:nvSpPr>
        <p:spPr bwMode="auto">
          <a:xfrm>
            <a:off x="1612900" y="876300"/>
            <a:ext cx="905510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1800">
              <a:latin typeface="微软雅黑" panose="020B0503020204020204" pitchFamily="34" charset="-122"/>
              <a:ea typeface="微软雅黑" panose="020B0503020204020204" pitchFamily="34" charset="-122"/>
            </a:endParaRPr>
          </a:p>
        </p:txBody>
      </p:sp>
      <p:sp>
        <p:nvSpPr>
          <p:cNvPr id="64519" name="文本框 3"/>
          <p:cNvSpPr txBox="1">
            <a:spLocks noChangeArrowheads="1"/>
          </p:cNvSpPr>
          <p:nvPr/>
        </p:nvSpPr>
        <p:spPr bwMode="auto">
          <a:xfrm>
            <a:off x="2971800" y="1993900"/>
            <a:ext cx="67818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a:solidFill>
                  <a:srgbClr val="013A81"/>
                </a:solidFill>
                <a:latin typeface="华文琥珀" panose="02010800040101010101" pitchFamily="2" charset="-122"/>
                <a:ea typeface="华文琥珀" panose="02010800040101010101" pitchFamily="2" charset="-122"/>
              </a:rPr>
              <a:t>用中华传统美德滋养社会主义道德建设</a:t>
            </a:r>
          </a:p>
        </p:txBody>
      </p:sp>
      <p:grpSp>
        <p:nvGrpSpPr>
          <p:cNvPr id="64520" name="组合 3"/>
          <p:cNvGrpSpPr>
            <a:grpSpLocks/>
          </p:cNvGrpSpPr>
          <p:nvPr/>
        </p:nvGrpSpPr>
        <p:grpSpPr bwMode="auto">
          <a:xfrm>
            <a:off x="2282826" y="3851276"/>
            <a:ext cx="1755775" cy="1635125"/>
            <a:chOff x="341313" y="3262275"/>
            <a:chExt cx="2729900" cy="2528260"/>
          </a:xfrm>
        </p:grpSpPr>
        <p:pic>
          <p:nvPicPr>
            <p:cNvPr id="645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3" y="3262275"/>
              <a:ext cx="2729900" cy="2528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3" name="矩形 2"/>
            <p:cNvSpPr>
              <a:spLocks noChangeArrowheads="1"/>
            </p:cNvSpPr>
            <p:nvPr/>
          </p:nvSpPr>
          <p:spPr bwMode="auto">
            <a:xfrm>
              <a:off x="934522" y="3980667"/>
              <a:ext cx="1391523" cy="1094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判断</a:t>
              </a:r>
              <a:endParaRPr lang="en-US" altLang="zh-CN" sz="2000">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标准</a:t>
              </a:r>
            </a:p>
          </p:txBody>
        </p:sp>
      </p:grpSp>
      <p:graphicFrame>
        <p:nvGraphicFramePr>
          <p:cNvPr id="13" name="图示 12"/>
          <p:cNvGraphicFramePr/>
          <p:nvPr/>
        </p:nvGraphicFramePr>
        <p:xfrm>
          <a:off x="4055512" y="3276600"/>
          <a:ext cx="6333765" cy="312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59176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553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5541" name="AutoShape 6"/>
          <p:cNvSpPr>
            <a:spLocks noChangeArrowheads="1"/>
          </p:cNvSpPr>
          <p:nvPr/>
        </p:nvSpPr>
        <p:spPr bwMode="auto">
          <a:xfrm>
            <a:off x="914399" y="914400"/>
            <a:ext cx="10366625" cy="5465852"/>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65542" name="组合 1"/>
          <p:cNvGrpSpPr>
            <a:grpSpLocks/>
          </p:cNvGrpSpPr>
          <p:nvPr/>
        </p:nvGrpSpPr>
        <p:grpSpPr bwMode="auto">
          <a:xfrm>
            <a:off x="1995488" y="3027363"/>
            <a:ext cx="2106612" cy="2011362"/>
            <a:chOff x="430720" y="3613044"/>
            <a:chExt cx="2106624" cy="2010688"/>
          </a:xfrm>
        </p:grpSpPr>
        <p:grpSp>
          <p:nvGrpSpPr>
            <p:cNvPr id="65547" name="组合 12"/>
            <p:cNvGrpSpPr>
              <a:grpSpLocks/>
            </p:cNvGrpSpPr>
            <p:nvPr/>
          </p:nvGrpSpPr>
          <p:grpSpPr bwMode="auto">
            <a:xfrm>
              <a:off x="430720" y="3613044"/>
              <a:ext cx="2106624" cy="2010688"/>
              <a:chOff x="2122171" y="135930"/>
              <a:chExt cx="1639919" cy="1565678"/>
            </a:xfrm>
          </p:grpSpPr>
          <p:sp>
            <p:nvSpPr>
              <p:cNvPr id="11" name="椭圆 10"/>
              <p:cNvSpPr>
                <a:spLocks noChangeAspect="1"/>
              </p:cNvSpPr>
              <p:nvPr/>
            </p:nvSpPr>
            <p:spPr>
              <a:xfrm>
                <a:off x="2122171" y="135930"/>
                <a:ext cx="1565770"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4289" y="1408739"/>
                <a:ext cx="250870" cy="252090"/>
              </a:xfrm>
              <a:prstGeom prst="ellipse">
                <a:avLst/>
              </a:prstGeom>
              <a:solidFill>
                <a:srgbClr val="FFC00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09985" y="510358"/>
                <a:ext cx="252105" cy="253326"/>
              </a:xfrm>
              <a:prstGeom prst="ellipse">
                <a:avLst/>
              </a:prstGeom>
              <a:solidFill>
                <a:srgbClr val="FFC00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608" y="337355"/>
                <a:ext cx="1162897" cy="1162829"/>
              </a:xfrm>
              <a:prstGeom prst="ellipse">
                <a:avLst/>
              </a:prstGeom>
              <a:solidFill>
                <a:srgbClr val="FFC00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65548" name="文本框 2"/>
            <p:cNvSpPr txBox="1">
              <a:spLocks noChangeArrowheads="1"/>
            </p:cNvSpPr>
            <p:nvPr/>
          </p:nvSpPr>
          <p:spPr bwMode="auto">
            <a:xfrm>
              <a:off x="818626" y="4256559"/>
              <a:ext cx="1261232" cy="7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反对两种错误思潮</a:t>
              </a:r>
            </a:p>
          </p:txBody>
        </p:sp>
      </p:grpSp>
      <p:sp>
        <p:nvSpPr>
          <p:cNvPr id="65543" name="文本框 3"/>
          <p:cNvSpPr txBox="1">
            <a:spLocks noChangeArrowheads="1"/>
          </p:cNvSpPr>
          <p:nvPr/>
        </p:nvSpPr>
        <p:spPr bwMode="auto">
          <a:xfrm>
            <a:off x="4572001" y="2971801"/>
            <a:ext cx="5554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道德建设的最终目标就是要恢复中国“固有文化”，形成以中国传统文化为主体的道德体系 。</a:t>
            </a:r>
          </a:p>
        </p:txBody>
      </p:sp>
      <p:sp>
        <p:nvSpPr>
          <p:cNvPr id="65544" name="文本框 3"/>
          <p:cNvSpPr txBox="1">
            <a:spLocks noChangeArrowheads="1"/>
          </p:cNvSpPr>
          <p:nvPr/>
        </p:nvSpPr>
        <p:spPr bwMode="auto">
          <a:xfrm>
            <a:off x="4875213" y="4640263"/>
            <a:ext cx="4983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楷体" panose="02010609060101010101" pitchFamily="49" charset="-122"/>
                <a:ea typeface="楷体" panose="02010609060101010101" pitchFamily="49" charset="-122"/>
              </a:rPr>
              <a:t>割裂了道德的历史与发展的关系，不利于社会的发展和道德的进步。</a:t>
            </a:r>
          </a:p>
        </p:txBody>
      </p:sp>
      <p:sp>
        <p:nvSpPr>
          <p:cNvPr id="65545" name="圆角矩形 16"/>
          <p:cNvSpPr>
            <a:spLocks noChangeArrowheads="1"/>
          </p:cNvSpPr>
          <p:nvPr/>
        </p:nvSpPr>
        <p:spPr bwMode="auto">
          <a:xfrm>
            <a:off x="2371725" y="1549400"/>
            <a:ext cx="2851150" cy="603250"/>
          </a:xfrm>
          <a:prstGeom prst="roundRect">
            <a:avLst>
              <a:gd name="adj" fmla="val 16667"/>
            </a:avLst>
          </a:prstGeom>
          <a:gradFill rotWithShape="1">
            <a:gsLst>
              <a:gs pos="0">
                <a:srgbClr val="FB9D2E"/>
              </a:gs>
              <a:gs pos="50000">
                <a:srgbClr val="FDB457"/>
              </a:gs>
              <a:gs pos="100000">
                <a:srgbClr val="FEE9CE"/>
              </a:gs>
            </a:gsLst>
            <a:lin ang="5400000" scaled="1"/>
          </a:gra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“复古论”</a:t>
            </a:r>
          </a:p>
        </p:txBody>
      </p:sp>
      <p:cxnSp>
        <p:nvCxnSpPr>
          <p:cNvPr id="18" name="直接连接符 22"/>
          <p:cNvCxnSpPr/>
          <p:nvPr/>
        </p:nvCxnSpPr>
        <p:spPr>
          <a:xfrm flipV="1">
            <a:off x="4587875" y="4219576"/>
            <a:ext cx="5538788" cy="17463"/>
          </a:xfrm>
          <a:prstGeom prst="line">
            <a:avLst/>
          </a:prstGeom>
          <a:ln w="38100">
            <a:solidFill>
              <a:srgbClr val="D6A3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318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65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6565" name="AutoShape 6"/>
          <p:cNvSpPr>
            <a:spLocks noChangeArrowheads="1"/>
          </p:cNvSpPr>
          <p:nvPr/>
        </p:nvSpPr>
        <p:spPr bwMode="auto">
          <a:xfrm>
            <a:off x="934948" y="1022350"/>
            <a:ext cx="10664576" cy="527570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pSp>
        <p:nvGrpSpPr>
          <p:cNvPr id="66566" name="组合 1"/>
          <p:cNvGrpSpPr>
            <a:grpSpLocks/>
          </p:cNvGrpSpPr>
          <p:nvPr/>
        </p:nvGrpSpPr>
        <p:grpSpPr bwMode="auto">
          <a:xfrm>
            <a:off x="1995488" y="3027363"/>
            <a:ext cx="2106612" cy="2011362"/>
            <a:chOff x="430720" y="3613044"/>
            <a:chExt cx="2106624" cy="2010688"/>
          </a:xfrm>
        </p:grpSpPr>
        <p:grpSp>
          <p:nvGrpSpPr>
            <p:cNvPr id="66571" name="组合 12"/>
            <p:cNvGrpSpPr>
              <a:grpSpLocks/>
            </p:cNvGrpSpPr>
            <p:nvPr/>
          </p:nvGrpSpPr>
          <p:grpSpPr bwMode="auto">
            <a:xfrm>
              <a:off x="430720" y="3613044"/>
              <a:ext cx="2106624" cy="2010688"/>
              <a:chOff x="2122171" y="135930"/>
              <a:chExt cx="1639919" cy="1565678"/>
            </a:xfrm>
          </p:grpSpPr>
          <p:sp>
            <p:nvSpPr>
              <p:cNvPr id="11" name="椭圆 10"/>
              <p:cNvSpPr>
                <a:spLocks noChangeAspect="1"/>
              </p:cNvSpPr>
              <p:nvPr/>
            </p:nvSpPr>
            <p:spPr>
              <a:xfrm>
                <a:off x="2122171" y="135930"/>
                <a:ext cx="1565770" cy="1565678"/>
              </a:xfrm>
              <a:prstGeom prst="ellipse">
                <a:avLst/>
              </a:prstGeom>
              <a:noFill/>
              <a:ln w="12700" cap="flat" cmpd="sng" algn="ctr">
                <a:solidFill>
                  <a:srgbClr val="D78D02">
                    <a:alpha val="50000"/>
                  </a:srgbClr>
                </a:solidFill>
                <a:prstDash val="solid"/>
                <a:miter lim="800000"/>
              </a:ln>
              <a:effectLst/>
            </p:spPr>
            <p:txBody>
              <a:bodyPr anchor="ctr"/>
              <a:lstStyle/>
              <a:p>
                <a:pPr algn="ctr">
                  <a:defRPr/>
                </a:pPr>
                <a:endParaRPr lang="zh-CN" altLang="en-US" kern="0">
                  <a:solidFill>
                    <a:prstClr val="white"/>
                  </a:solidFill>
                </a:endParaRPr>
              </a:p>
            </p:txBody>
          </p:sp>
          <p:sp>
            <p:nvSpPr>
              <p:cNvPr id="12" name="椭圆 11"/>
              <p:cNvSpPr>
                <a:spLocks noChangeAspect="1"/>
              </p:cNvSpPr>
              <p:nvPr/>
            </p:nvSpPr>
            <p:spPr bwMode="auto">
              <a:xfrm>
                <a:off x="2264289" y="1408739"/>
                <a:ext cx="250870" cy="252090"/>
              </a:xfrm>
              <a:prstGeom prst="ellipse">
                <a:avLst/>
              </a:prstGeom>
              <a:solidFill>
                <a:srgbClr val="FFC000"/>
              </a:solidFill>
              <a:ln w="63500">
                <a:solidFill>
                  <a:srgbClr val="DCE0E4"/>
                </a:solid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3" name="椭圆 12"/>
              <p:cNvSpPr>
                <a:spLocks noChangeAspect="1" noChangeArrowheads="1"/>
              </p:cNvSpPr>
              <p:nvPr/>
            </p:nvSpPr>
            <p:spPr bwMode="auto">
              <a:xfrm>
                <a:off x="3509985" y="510358"/>
                <a:ext cx="252105" cy="253326"/>
              </a:xfrm>
              <a:prstGeom prst="ellipse">
                <a:avLst/>
              </a:prstGeom>
              <a:solidFill>
                <a:srgbClr val="FFC000"/>
              </a:solidFill>
              <a:ln w="635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sp>
            <p:nvSpPr>
              <p:cNvPr id="14" name="椭圆 13"/>
              <p:cNvSpPr>
                <a:spLocks noChangeAspect="1" noChangeArrowheads="1"/>
              </p:cNvSpPr>
              <p:nvPr/>
            </p:nvSpPr>
            <p:spPr bwMode="auto">
              <a:xfrm>
                <a:off x="2323608" y="337355"/>
                <a:ext cx="1162897" cy="1162829"/>
              </a:xfrm>
              <a:prstGeom prst="ellipse">
                <a:avLst/>
              </a:prstGeom>
              <a:solidFill>
                <a:srgbClr val="FFC000"/>
              </a:solidFill>
              <a:ln w="25400">
                <a:noFill/>
                <a:miter lim="800000"/>
                <a:headEnd/>
                <a:tailEnd/>
              </a:ln>
              <a:effectLst>
                <a:outerShdw dist="50800" dir="2700000" algn="tl" rotWithShape="0">
                  <a:srgbClr val="808080">
                    <a:alpha val="29999"/>
                  </a:srgbClr>
                </a:outerShdw>
              </a:effectLst>
            </p:spPr>
            <p:txBody>
              <a:bodyPr anchor="ctr"/>
              <a:lstStyle/>
              <a:p>
                <a:pPr algn="ctr">
                  <a:defRPr/>
                </a:pPr>
                <a:endParaRPr lang="zh-CN" altLang="en-US" kern="0">
                  <a:solidFill>
                    <a:prstClr val="white"/>
                  </a:solidFill>
                </a:endParaRPr>
              </a:p>
            </p:txBody>
          </p:sp>
        </p:grpSp>
        <p:sp>
          <p:nvSpPr>
            <p:cNvPr id="66572" name="文本框 2"/>
            <p:cNvSpPr txBox="1">
              <a:spLocks noChangeArrowheads="1"/>
            </p:cNvSpPr>
            <p:nvPr/>
          </p:nvSpPr>
          <p:spPr bwMode="auto">
            <a:xfrm>
              <a:off x="818626" y="4256559"/>
              <a:ext cx="1261232" cy="70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a:latin typeface="微软雅黑" panose="020B0503020204020204" pitchFamily="34" charset="-122"/>
                  <a:ea typeface="微软雅黑" panose="020B0503020204020204" pitchFamily="34" charset="-122"/>
                </a:rPr>
                <a:t>反对两种错误思潮</a:t>
              </a:r>
            </a:p>
          </p:txBody>
        </p:sp>
      </p:grpSp>
      <p:sp>
        <p:nvSpPr>
          <p:cNvPr id="66567" name="文本框 3"/>
          <p:cNvSpPr txBox="1">
            <a:spLocks noChangeArrowheads="1"/>
          </p:cNvSpPr>
          <p:nvPr/>
        </p:nvSpPr>
        <p:spPr bwMode="auto">
          <a:xfrm>
            <a:off x="4572001" y="2971801"/>
            <a:ext cx="55546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微软雅黑" panose="020B0503020204020204" pitchFamily="34" charset="-122"/>
                <a:ea typeface="微软雅黑" panose="020B0503020204020204" pitchFamily="34" charset="-122"/>
              </a:rPr>
              <a:t>主张中国传统道德从整体上来说在今天已经推动了价值和意义，必须从整体上予以全盘否定。</a:t>
            </a:r>
          </a:p>
        </p:txBody>
      </p:sp>
      <p:sp>
        <p:nvSpPr>
          <p:cNvPr id="66568" name="文本框 3"/>
          <p:cNvSpPr txBox="1">
            <a:spLocks noChangeArrowheads="1"/>
          </p:cNvSpPr>
          <p:nvPr/>
        </p:nvSpPr>
        <p:spPr bwMode="auto">
          <a:xfrm>
            <a:off x="4875213" y="4640263"/>
            <a:ext cx="49831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spcBef>
                <a:spcPts val="1400"/>
              </a:spcBef>
              <a:buNone/>
            </a:pPr>
            <a:r>
              <a:rPr lang="zh-CN" altLang="en-US" sz="2000">
                <a:latin typeface="楷体" panose="02010609060101010101" pitchFamily="49" charset="-122"/>
                <a:ea typeface="楷体" panose="02010609060101010101" pitchFamily="49" charset="-122"/>
              </a:rPr>
              <a:t>割裂了道德的历史与发展的关系，不利于社会的发展和道德的进步。</a:t>
            </a:r>
          </a:p>
        </p:txBody>
      </p:sp>
      <p:sp>
        <p:nvSpPr>
          <p:cNvPr id="66569" name="圆角矩形 16"/>
          <p:cNvSpPr>
            <a:spLocks noChangeArrowheads="1"/>
          </p:cNvSpPr>
          <p:nvPr/>
        </p:nvSpPr>
        <p:spPr bwMode="auto">
          <a:xfrm>
            <a:off x="2371725" y="1549400"/>
            <a:ext cx="2851150" cy="603250"/>
          </a:xfrm>
          <a:prstGeom prst="roundRect">
            <a:avLst>
              <a:gd name="adj" fmla="val 16667"/>
            </a:avLst>
          </a:prstGeom>
          <a:gradFill rotWithShape="1">
            <a:gsLst>
              <a:gs pos="0">
                <a:srgbClr val="FB9D2E"/>
              </a:gs>
              <a:gs pos="50000">
                <a:srgbClr val="FDB457"/>
              </a:gs>
              <a:gs pos="100000">
                <a:srgbClr val="FEE9CE"/>
              </a:gs>
            </a:gsLst>
            <a:lin ang="5400000" scaled="1"/>
          </a:gradFill>
          <a:ln w="6350">
            <a:solidFill>
              <a:srgbClr val="FDB457"/>
            </a:solidFill>
            <a:miter lim="800000"/>
            <a:headEnd/>
            <a:tailEnd/>
          </a:ln>
          <a:effectLst>
            <a:outerShdw dist="38100" dir="2700000" algn="tl" rotWithShape="0">
              <a:srgbClr val="808080">
                <a:alpha val="39998"/>
              </a:srgbClr>
            </a:outerShdw>
          </a:effec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latin typeface="华文琥珀" panose="02010800040101010101" pitchFamily="2" charset="-122"/>
                <a:ea typeface="华文琥珀" panose="02010800040101010101" pitchFamily="2" charset="-122"/>
                <a:sym typeface="+mn-ea"/>
              </a:rPr>
              <a:t>“虚无论”</a:t>
            </a:r>
          </a:p>
        </p:txBody>
      </p:sp>
      <p:cxnSp>
        <p:nvCxnSpPr>
          <p:cNvPr id="18" name="直接连接符 22"/>
          <p:cNvCxnSpPr/>
          <p:nvPr/>
        </p:nvCxnSpPr>
        <p:spPr>
          <a:xfrm flipV="1">
            <a:off x="4587875" y="4219576"/>
            <a:ext cx="5538788" cy="17463"/>
          </a:xfrm>
          <a:prstGeom prst="line">
            <a:avLst/>
          </a:prstGeom>
          <a:ln w="38100">
            <a:solidFill>
              <a:srgbClr val="D6A3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2664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758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7589" name="AutoShape 6"/>
          <p:cNvSpPr>
            <a:spLocks noChangeArrowheads="1"/>
          </p:cNvSpPr>
          <p:nvPr/>
        </p:nvSpPr>
        <p:spPr bwMode="auto">
          <a:xfrm>
            <a:off x="1099335" y="838200"/>
            <a:ext cx="10294705"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5035551" y="1791103"/>
            <a:ext cx="5832475" cy="50482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solidFill>
                  <a:srgbClr val="A80000"/>
                </a:solidFill>
                <a:latin typeface="微软雅黑" panose="020B0503020204020204" pitchFamily="34" charset="-122"/>
                <a:ea typeface="微软雅黑" panose="020B0503020204020204" pitchFamily="34" charset="-122"/>
              </a:rPr>
              <a:t>发扬中国革命道德</a:t>
            </a:r>
            <a:endParaRPr lang="zh-CN" altLang="zh-CN" sz="3200" dirty="0">
              <a:solidFill>
                <a:srgbClr val="A80000"/>
              </a:solidFill>
              <a:latin typeface="微软雅黑" panose="020B0503020204020204" pitchFamily="34" charset="-122"/>
              <a:ea typeface="微软雅黑" panose="020B0503020204020204" pitchFamily="34" charset="-122"/>
            </a:endParaRPr>
          </a:p>
        </p:txBody>
      </p:sp>
      <p:sp>
        <p:nvSpPr>
          <p:cNvPr id="67593" name="圆角矩形 2"/>
          <p:cNvSpPr>
            <a:spLocks noChangeArrowheads="1"/>
          </p:cNvSpPr>
          <p:nvPr/>
        </p:nvSpPr>
        <p:spPr bwMode="auto">
          <a:xfrm>
            <a:off x="3748088" y="1792289"/>
            <a:ext cx="723900" cy="503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67594" name="文本框 3"/>
          <p:cNvSpPr txBox="1">
            <a:spLocks noChangeArrowheads="1"/>
          </p:cNvSpPr>
          <p:nvPr/>
        </p:nvSpPr>
        <p:spPr bwMode="auto">
          <a:xfrm>
            <a:off x="3821113" y="179070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二</a:t>
            </a:r>
          </a:p>
        </p:txBody>
      </p:sp>
      <p:pic>
        <p:nvPicPr>
          <p:cNvPr id="11" name="Picture 2" descr="https://timgsa.baidu.com/timg?image&amp;quality=80&amp;size=b9999_10000&amp;sec=1538902706&amp;di=0ecc9c9aeb941f6e8624642076b1f316&amp;imgtype=jpg&amp;er=1&amp;src=http%3A%2F%2Fimgsrc.baidu.com%2Fimage%2Fc0%253Dpixel_huitu%252C0%252C0%252C294%252C40%2Fsign%3Dc7a75c202334349b600b66c5a09270a2%2F30adcbef76094b364e25a6d7a8cc7cd98d109d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453" y="3192237"/>
            <a:ext cx="6477000" cy="2806701"/>
          </a:xfrm>
          <a:prstGeom prst="round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500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861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8613" name="AutoShape 6"/>
          <p:cNvSpPr>
            <a:spLocks noChangeArrowheads="1"/>
          </p:cNvSpPr>
          <p:nvPr/>
        </p:nvSpPr>
        <p:spPr bwMode="auto">
          <a:xfrm>
            <a:off x="883578" y="854076"/>
            <a:ext cx="10602930" cy="53943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3279775" y="1631951"/>
            <a:ext cx="5976938"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中国革命道德的形成与发展</a:t>
            </a:r>
            <a:r>
              <a:rPr lang="en-US" altLang="zh-CN" sz="3200" dirty="0">
                <a:solidFill>
                  <a:srgbClr val="C00000"/>
                </a:solidFill>
                <a:latin typeface="+mn-ea"/>
              </a:rPr>
              <a:t>】</a:t>
            </a:r>
            <a:endParaRPr lang="zh-CN" altLang="en-US" sz="3200" dirty="0">
              <a:solidFill>
                <a:srgbClr val="C00000"/>
              </a:solidFill>
              <a:latin typeface="+mn-ea"/>
            </a:endParaRPr>
          </a:p>
        </p:txBody>
      </p:sp>
      <p:sp>
        <p:nvSpPr>
          <p:cNvPr id="9" name="矩形 8"/>
          <p:cNvSpPr/>
          <p:nvPr/>
        </p:nvSpPr>
        <p:spPr>
          <a:xfrm>
            <a:off x="2938219" y="3200400"/>
            <a:ext cx="6661276" cy="193899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latin typeface="楷体" panose="02010609060101010101" pitchFamily="49" charset="-122"/>
                <a:ea typeface="楷体" panose="02010609060101010101" pitchFamily="49" charset="-122"/>
              </a:rPr>
              <a:t>中国革命道德，是指中国共产党人、人民军队、一切先进分子和人民群众在中国革命、建设、改革中所形成的优秀道德，是马克思主义与中国革命、建设、改革的伟大实践相结合的产物，是中华民族极其富贵的道德财富。</a:t>
            </a:r>
          </a:p>
        </p:txBody>
      </p:sp>
    </p:spTree>
    <p:extLst>
      <p:ext uri="{BB962C8B-B14F-4D97-AF65-F5344CB8AC3E}">
        <p14:creationId xmlns:p14="http://schemas.microsoft.com/office/powerpoint/2010/main" val="30496417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696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69637" name="AutoShape 6"/>
          <p:cNvSpPr>
            <a:spLocks noChangeArrowheads="1"/>
          </p:cNvSpPr>
          <p:nvPr/>
        </p:nvSpPr>
        <p:spPr bwMode="auto">
          <a:xfrm>
            <a:off x="863029" y="838200"/>
            <a:ext cx="10551560" cy="558314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3581400" y="2667000"/>
          <a:ext cx="5045868" cy="36849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21"/>
          <p:cNvSpPr txBox="1">
            <a:spLocks noChangeArrowheads="1"/>
          </p:cNvSpPr>
          <p:nvPr/>
        </p:nvSpPr>
        <p:spPr bwMode="auto">
          <a:xfrm>
            <a:off x="3292475" y="1260476"/>
            <a:ext cx="5976938"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中国革命道德的主要内容</a:t>
            </a:r>
            <a:r>
              <a:rPr lang="en-US" altLang="zh-CN" sz="3200" dirty="0">
                <a:solidFill>
                  <a:srgbClr val="C00000"/>
                </a:solidFill>
                <a:latin typeface="+mn-ea"/>
              </a:rPr>
              <a:t>】</a:t>
            </a:r>
            <a:endParaRPr lang="zh-CN" altLang="en-US" sz="3200" dirty="0">
              <a:solidFill>
                <a:srgbClr val="C00000"/>
              </a:solidFill>
              <a:latin typeface="+mn-ea"/>
            </a:endParaRPr>
          </a:p>
        </p:txBody>
      </p:sp>
    </p:spTree>
    <p:extLst>
      <p:ext uri="{BB962C8B-B14F-4D97-AF65-F5344CB8AC3E}">
        <p14:creationId xmlns:p14="http://schemas.microsoft.com/office/powerpoint/2010/main" val="444144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371601" y="2217738"/>
            <a:ext cx="9038189" cy="3429000"/>
          </a:xfrm>
          <a:prstGeom prst="ellipse">
            <a:avLst/>
          </a:prstGeom>
          <a:effectLst>
            <a:softEdge rad="635000"/>
          </a:effectLst>
        </p:spPr>
      </p:pic>
      <p:sp>
        <p:nvSpPr>
          <p:cNvPr id="706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481138" y="3471863"/>
            <a:ext cx="7772401"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0661" name="AutoShape 6"/>
          <p:cNvSpPr>
            <a:spLocks noChangeArrowheads="1"/>
          </p:cNvSpPr>
          <p:nvPr/>
        </p:nvSpPr>
        <p:spPr bwMode="auto">
          <a:xfrm>
            <a:off x="1006867" y="842964"/>
            <a:ext cx="10284432" cy="5732497"/>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stretch>
            <a:fillRect/>
          </a:stretch>
        </p:blipFill>
        <p:spPr>
          <a:xfrm>
            <a:off x="2286000" y="3900915"/>
            <a:ext cx="2205050" cy="15929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任意多边形: 形状 5"/>
          <p:cNvSpPr/>
          <p:nvPr/>
        </p:nvSpPr>
        <p:spPr>
          <a:xfrm>
            <a:off x="4954588" y="3956050"/>
            <a:ext cx="5205412" cy="750888"/>
          </a:xfrm>
          <a:custGeom>
            <a:avLst/>
            <a:gdLst>
              <a:gd name="connsiteX0" fmla="*/ 0 w 5206366"/>
              <a:gd name="connsiteY0" fmla="*/ 0 h 454895"/>
              <a:gd name="connsiteX1" fmla="*/ 4978919 w 5206366"/>
              <a:gd name="connsiteY1" fmla="*/ 0 h 454895"/>
              <a:gd name="connsiteX2" fmla="*/ 5206366 w 5206366"/>
              <a:gd name="connsiteY2" fmla="*/ 227448 h 454895"/>
              <a:gd name="connsiteX3" fmla="*/ 4978919 w 5206366"/>
              <a:gd name="connsiteY3" fmla="*/ 454895 h 454895"/>
              <a:gd name="connsiteX4" fmla="*/ 0 w 5206366"/>
              <a:gd name="connsiteY4" fmla="*/ 454895 h 454895"/>
              <a:gd name="connsiteX5" fmla="*/ 227448 w 5206366"/>
              <a:gd name="connsiteY5" fmla="*/ 227448 h 454895"/>
              <a:gd name="connsiteX6" fmla="*/ 0 w 5206366"/>
              <a:gd name="connsiteY6" fmla="*/ 0 h 4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6366" h="454895">
                <a:moveTo>
                  <a:pt x="0" y="0"/>
                </a:moveTo>
                <a:lnTo>
                  <a:pt x="4978919" y="0"/>
                </a:lnTo>
                <a:lnTo>
                  <a:pt x="5206366" y="227448"/>
                </a:lnTo>
                <a:lnTo>
                  <a:pt x="4978919" y="454895"/>
                </a:lnTo>
                <a:lnTo>
                  <a:pt x="0" y="454895"/>
                </a:lnTo>
                <a:lnTo>
                  <a:pt x="227448" y="227448"/>
                </a:lnTo>
                <a:lnTo>
                  <a:pt x="0" y="0"/>
                </a:lnTo>
                <a:close/>
              </a:path>
            </a:pathLst>
          </a:custGeom>
          <a:solidFill>
            <a:srgbClr val="FFC0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252848" tIns="12700" rIns="227447" bIns="12700" anchor="ctr"/>
          <a:lstStyle/>
          <a:p>
            <a:pPr defTabSz="889000">
              <a:lnSpc>
                <a:spcPct val="90000"/>
              </a:lnSpc>
              <a:defRPr/>
            </a:pPr>
            <a:r>
              <a:rPr lang="zh-CN" altLang="en-US" sz="2000" dirty="0">
                <a:solidFill>
                  <a:schemeClr val="tx1"/>
                </a:solidFill>
                <a:latin typeface="微软雅黑" pitchFamily="34" charset="-122"/>
                <a:ea typeface="微软雅黑" panose="020B0503020204020204" pitchFamily="34" charset="-122"/>
              </a:rPr>
              <a:t>    有利于培育和践行社会主义核心</a:t>
            </a:r>
            <a:endParaRPr lang="en-US" altLang="zh-CN" sz="2000" dirty="0">
              <a:solidFill>
                <a:schemeClr val="tx1"/>
              </a:solidFill>
              <a:latin typeface="微软雅黑" pitchFamily="34" charset="-122"/>
              <a:ea typeface="微软雅黑" panose="020B0503020204020204" pitchFamily="34" charset="-122"/>
            </a:endParaRPr>
          </a:p>
          <a:p>
            <a:pPr defTabSz="889000">
              <a:lnSpc>
                <a:spcPct val="90000"/>
              </a:lnSpc>
              <a:defRPr/>
            </a:pPr>
            <a:r>
              <a:rPr lang="zh-CN" altLang="en-US" sz="2000" dirty="0">
                <a:solidFill>
                  <a:schemeClr val="tx1"/>
                </a:solidFill>
                <a:latin typeface="微软雅黑" pitchFamily="34" charset="-122"/>
                <a:ea typeface="微软雅黑" panose="020B0503020204020204" pitchFamily="34" charset="-122"/>
              </a:rPr>
              <a:t>    价值观</a:t>
            </a:r>
          </a:p>
        </p:txBody>
      </p:sp>
      <p:sp>
        <p:nvSpPr>
          <p:cNvPr id="11" name="任意多边形: 形状 7"/>
          <p:cNvSpPr/>
          <p:nvPr/>
        </p:nvSpPr>
        <p:spPr>
          <a:xfrm>
            <a:off x="4954588" y="4924426"/>
            <a:ext cx="5205412" cy="644525"/>
          </a:xfrm>
          <a:custGeom>
            <a:avLst/>
            <a:gdLst>
              <a:gd name="connsiteX0" fmla="*/ 0 w 5206366"/>
              <a:gd name="connsiteY0" fmla="*/ 0 h 454895"/>
              <a:gd name="connsiteX1" fmla="*/ 4978919 w 5206366"/>
              <a:gd name="connsiteY1" fmla="*/ 0 h 454895"/>
              <a:gd name="connsiteX2" fmla="*/ 5206366 w 5206366"/>
              <a:gd name="connsiteY2" fmla="*/ 227448 h 454895"/>
              <a:gd name="connsiteX3" fmla="*/ 4978919 w 5206366"/>
              <a:gd name="connsiteY3" fmla="*/ 454895 h 454895"/>
              <a:gd name="connsiteX4" fmla="*/ 0 w 5206366"/>
              <a:gd name="connsiteY4" fmla="*/ 454895 h 454895"/>
              <a:gd name="connsiteX5" fmla="*/ 227448 w 5206366"/>
              <a:gd name="connsiteY5" fmla="*/ 227448 h 454895"/>
              <a:gd name="connsiteX6" fmla="*/ 0 w 5206366"/>
              <a:gd name="connsiteY6" fmla="*/ 0 h 4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6366" h="454895">
                <a:moveTo>
                  <a:pt x="0" y="0"/>
                </a:moveTo>
                <a:lnTo>
                  <a:pt x="4978919" y="0"/>
                </a:lnTo>
                <a:lnTo>
                  <a:pt x="5206366" y="227448"/>
                </a:lnTo>
                <a:lnTo>
                  <a:pt x="4978919" y="454895"/>
                </a:lnTo>
                <a:lnTo>
                  <a:pt x="0" y="454895"/>
                </a:lnTo>
                <a:lnTo>
                  <a:pt x="227448" y="227448"/>
                </a:lnTo>
                <a:lnTo>
                  <a:pt x="0" y="0"/>
                </a:lnTo>
                <a:close/>
              </a:path>
            </a:pathLst>
          </a:custGeom>
          <a:solidFill>
            <a:srgbClr val="FFC0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252848" tIns="12700" rIns="227447" bIns="12700" anchor="ctr"/>
          <a:lstStyle/>
          <a:p>
            <a:pPr defTabSz="889000">
              <a:lnSpc>
                <a:spcPct val="90000"/>
              </a:lnSpc>
              <a:defRPr/>
            </a:pPr>
            <a:r>
              <a:rPr lang="zh-CN" altLang="en-US" sz="2000" dirty="0">
                <a:solidFill>
                  <a:schemeClr val="tx1"/>
                </a:solidFill>
                <a:latin typeface="微软雅黑" pitchFamily="34" charset="-122"/>
                <a:ea typeface="微软雅黑" panose="020B0503020204020204" pitchFamily="34" charset="-122"/>
              </a:rPr>
              <a:t>    有利于引导人们树立正确的道德观</a:t>
            </a:r>
          </a:p>
        </p:txBody>
      </p:sp>
      <p:sp>
        <p:nvSpPr>
          <p:cNvPr id="12" name="任意多边形: 形状 9"/>
          <p:cNvSpPr/>
          <p:nvPr/>
        </p:nvSpPr>
        <p:spPr>
          <a:xfrm>
            <a:off x="4954588" y="5749926"/>
            <a:ext cx="5205412" cy="735013"/>
          </a:xfrm>
          <a:custGeom>
            <a:avLst/>
            <a:gdLst>
              <a:gd name="connsiteX0" fmla="*/ 0 w 5206366"/>
              <a:gd name="connsiteY0" fmla="*/ 0 h 454895"/>
              <a:gd name="connsiteX1" fmla="*/ 4978919 w 5206366"/>
              <a:gd name="connsiteY1" fmla="*/ 0 h 454895"/>
              <a:gd name="connsiteX2" fmla="*/ 5206366 w 5206366"/>
              <a:gd name="connsiteY2" fmla="*/ 227448 h 454895"/>
              <a:gd name="connsiteX3" fmla="*/ 4978919 w 5206366"/>
              <a:gd name="connsiteY3" fmla="*/ 454895 h 454895"/>
              <a:gd name="connsiteX4" fmla="*/ 0 w 5206366"/>
              <a:gd name="connsiteY4" fmla="*/ 454895 h 454895"/>
              <a:gd name="connsiteX5" fmla="*/ 227448 w 5206366"/>
              <a:gd name="connsiteY5" fmla="*/ 227448 h 454895"/>
              <a:gd name="connsiteX6" fmla="*/ 0 w 5206366"/>
              <a:gd name="connsiteY6" fmla="*/ 0 h 4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6366" h="454895">
                <a:moveTo>
                  <a:pt x="0" y="0"/>
                </a:moveTo>
                <a:lnTo>
                  <a:pt x="4978919" y="0"/>
                </a:lnTo>
                <a:lnTo>
                  <a:pt x="5206366" y="227448"/>
                </a:lnTo>
                <a:lnTo>
                  <a:pt x="4978919" y="454895"/>
                </a:lnTo>
                <a:lnTo>
                  <a:pt x="0" y="454895"/>
                </a:lnTo>
                <a:lnTo>
                  <a:pt x="227448" y="227448"/>
                </a:lnTo>
                <a:lnTo>
                  <a:pt x="0" y="0"/>
                </a:lnTo>
                <a:close/>
              </a:path>
            </a:pathLst>
          </a:custGeom>
          <a:solidFill>
            <a:srgbClr val="FFC0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252848" tIns="12700" rIns="227447" bIns="12700" anchor="ctr"/>
          <a:lstStyle/>
          <a:p>
            <a:pPr defTabSz="889000">
              <a:lnSpc>
                <a:spcPct val="90000"/>
              </a:lnSpc>
              <a:defRPr/>
            </a:pPr>
            <a:r>
              <a:rPr lang="zh-CN" altLang="en-US" sz="2000" dirty="0">
                <a:solidFill>
                  <a:schemeClr val="tx1"/>
                </a:solidFill>
                <a:latin typeface="微软雅黑" pitchFamily="34" charset="-122"/>
                <a:ea typeface="微软雅黑" panose="020B0503020204020204" pitchFamily="34" charset="-122"/>
              </a:rPr>
              <a:t>    有利于培育良好的社会道德风尚</a:t>
            </a:r>
          </a:p>
        </p:txBody>
      </p:sp>
      <p:sp>
        <p:nvSpPr>
          <p:cNvPr id="13" name="TextBox 21"/>
          <p:cNvSpPr txBox="1">
            <a:spLocks noChangeArrowheads="1"/>
          </p:cNvSpPr>
          <p:nvPr/>
        </p:nvSpPr>
        <p:spPr bwMode="auto">
          <a:xfrm>
            <a:off x="2771776" y="1276351"/>
            <a:ext cx="6754813" cy="830263"/>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中国革命道德的主要内容当代价值</a:t>
            </a:r>
            <a:r>
              <a:rPr lang="en-US" altLang="zh-CN" sz="3200" dirty="0">
                <a:solidFill>
                  <a:srgbClr val="C00000"/>
                </a:solidFill>
                <a:latin typeface="+mn-ea"/>
              </a:rPr>
              <a:t>】</a:t>
            </a:r>
            <a:endParaRPr lang="zh-CN" altLang="en-US" sz="3200" dirty="0">
              <a:solidFill>
                <a:srgbClr val="C00000"/>
              </a:solidFill>
              <a:latin typeface="+mn-ea"/>
            </a:endParaRPr>
          </a:p>
        </p:txBody>
      </p:sp>
      <p:sp>
        <p:nvSpPr>
          <p:cNvPr id="14" name="任意多边形: 形状 5"/>
          <p:cNvSpPr/>
          <p:nvPr/>
        </p:nvSpPr>
        <p:spPr>
          <a:xfrm>
            <a:off x="4954588" y="2952750"/>
            <a:ext cx="5205412" cy="750888"/>
          </a:xfrm>
          <a:custGeom>
            <a:avLst/>
            <a:gdLst>
              <a:gd name="connsiteX0" fmla="*/ 0 w 5206366"/>
              <a:gd name="connsiteY0" fmla="*/ 0 h 454895"/>
              <a:gd name="connsiteX1" fmla="*/ 4978919 w 5206366"/>
              <a:gd name="connsiteY1" fmla="*/ 0 h 454895"/>
              <a:gd name="connsiteX2" fmla="*/ 5206366 w 5206366"/>
              <a:gd name="connsiteY2" fmla="*/ 227448 h 454895"/>
              <a:gd name="connsiteX3" fmla="*/ 4978919 w 5206366"/>
              <a:gd name="connsiteY3" fmla="*/ 454895 h 454895"/>
              <a:gd name="connsiteX4" fmla="*/ 0 w 5206366"/>
              <a:gd name="connsiteY4" fmla="*/ 454895 h 454895"/>
              <a:gd name="connsiteX5" fmla="*/ 227448 w 5206366"/>
              <a:gd name="connsiteY5" fmla="*/ 227448 h 454895"/>
              <a:gd name="connsiteX6" fmla="*/ 0 w 5206366"/>
              <a:gd name="connsiteY6" fmla="*/ 0 h 45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6366" h="454895">
                <a:moveTo>
                  <a:pt x="0" y="0"/>
                </a:moveTo>
                <a:lnTo>
                  <a:pt x="4978919" y="0"/>
                </a:lnTo>
                <a:lnTo>
                  <a:pt x="5206366" y="227448"/>
                </a:lnTo>
                <a:lnTo>
                  <a:pt x="4978919" y="454895"/>
                </a:lnTo>
                <a:lnTo>
                  <a:pt x="0" y="454895"/>
                </a:lnTo>
                <a:lnTo>
                  <a:pt x="227448" y="227448"/>
                </a:lnTo>
                <a:lnTo>
                  <a:pt x="0" y="0"/>
                </a:lnTo>
                <a:close/>
              </a:path>
            </a:pathLst>
          </a:custGeom>
          <a:solidFill>
            <a:srgbClr val="FFC000"/>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lIns="252848" tIns="12700" rIns="227447" bIns="12700" anchor="ctr"/>
          <a:lstStyle/>
          <a:p>
            <a:pPr defTabSz="889000">
              <a:defRPr/>
            </a:pPr>
            <a:r>
              <a:rPr lang="zh-CN" altLang="en-US" sz="2000" dirty="0">
                <a:solidFill>
                  <a:schemeClr val="tx1"/>
                </a:solidFill>
                <a:latin typeface="微软雅黑" pitchFamily="34" charset="-122"/>
                <a:ea typeface="微软雅黑" panose="020B0503020204020204" pitchFamily="34" charset="-122"/>
              </a:rPr>
              <a:t>    有利于加强和巩固社会主义和</a:t>
            </a:r>
            <a:endParaRPr lang="en-US" altLang="zh-CN" sz="2000" dirty="0">
              <a:solidFill>
                <a:schemeClr val="tx1"/>
              </a:solidFill>
              <a:latin typeface="微软雅黑" pitchFamily="34" charset="-122"/>
              <a:ea typeface="微软雅黑" panose="020B0503020204020204" pitchFamily="34" charset="-122"/>
            </a:endParaRPr>
          </a:p>
          <a:p>
            <a:pPr defTabSz="889000">
              <a:defRPr/>
            </a:pPr>
            <a:r>
              <a:rPr lang="zh-CN" altLang="en-US" sz="2000" dirty="0">
                <a:solidFill>
                  <a:schemeClr val="tx1"/>
                </a:solidFill>
                <a:latin typeface="微软雅黑" pitchFamily="34" charset="-122"/>
                <a:ea typeface="微软雅黑" panose="020B0503020204020204" pitchFamily="34" charset="-122"/>
              </a:rPr>
              <a:t>    共产主义的理想信念</a:t>
            </a:r>
          </a:p>
        </p:txBody>
      </p:sp>
    </p:spTree>
    <p:extLst>
      <p:ext uri="{BB962C8B-B14F-4D97-AF65-F5344CB8AC3E}">
        <p14:creationId xmlns:p14="http://schemas.microsoft.com/office/powerpoint/2010/main" val="1313542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16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1685" name="AutoShape 6"/>
          <p:cNvSpPr>
            <a:spLocks noChangeArrowheads="1"/>
          </p:cNvSpPr>
          <p:nvPr/>
        </p:nvSpPr>
        <p:spPr bwMode="auto">
          <a:xfrm>
            <a:off x="934948" y="838200"/>
            <a:ext cx="10448818" cy="5552326"/>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2" descr="http://www.taiwan.cn/xwzx/PoliticsNews/201607/W020160721223766913837.PNG"/>
          <p:cNvPicPr>
            <a:picLocks noChangeAspect="1" noChangeArrowheads="1"/>
          </p:cNvPicPr>
          <p:nvPr/>
        </p:nvPicPr>
        <p:blipFill>
          <a:blip r:embed="rId3" cstate="print"/>
          <a:srcRect/>
          <a:stretch>
            <a:fillRect/>
          </a:stretch>
        </p:blipFill>
        <p:spPr bwMode="auto">
          <a:xfrm>
            <a:off x="2438400" y="3048000"/>
            <a:ext cx="2486816" cy="19687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1687" name="矩形 8"/>
          <p:cNvSpPr>
            <a:spLocks noChangeArrowheads="1"/>
          </p:cNvSpPr>
          <p:nvPr/>
        </p:nvSpPr>
        <p:spPr bwMode="auto">
          <a:xfrm>
            <a:off x="5681663" y="2362201"/>
            <a:ext cx="44196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楷体" panose="02010609060101010101" pitchFamily="49" charset="-122"/>
                <a:ea typeface="楷体" panose="02010609060101010101" pitchFamily="49" charset="-122"/>
              </a:rPr>
              <a:t>我们要沿着革命前辈的足迹继续前行，把红色江山世世代代传下去。革命传统教育要从娃娃抓起，既注重知识灌输，又加强情感培育，使红色基因渗进血液、浸入心扉，引导广大青少年树立正确的世界观、人生观、价值观。</a:t>
            </a:r>
            <a:endParaRPr lang="en-US" altLang="zh-CN" sz="2400">
              <a:latin typeface="楷体" panose="02010609060101010101" pitchFamily="49" charset="-122"/>
              <a:ea typeface="楷体" panose="02010609060101010101" pitchFamily="49" charset="-122"/>
            </a:endParaRPr>
          </a:p>
          <a:p>
            <a:pPr eaLnBrk="1" hangingPunct="1">
              <a:spcBef>
                <a:spcPct val="0"/>
              </a:spcBef>
              <a:buFontTx/>
              <a:buNone/>
            </a:pPr>
            <a:r>
              <a:rPr lang="en-US" altLang="zh-CN" sz="2000">
                <a:latin typeface="楷体" panose="02010609060101010101" pitchFamily="49" charset="-122"/>
                <a:ea typeface="楷体" panose="02010609060101010101" pitchFamily="49" charset="-122"/>
              </a:rPr>
              <a:t>                         </a:t>
            </a:r>
          </a:p>
          <a:p>
            <a:pPr eaLnBrk="1" hangingPunct="1">
              <a:spcBef>
                <a:spcPct val="0"/>
              </a:spcBef>
              <a:buFontTx/>
              <a:buNone/>
            </a:pPr>
            <a:r>
              <a:rPr lang="en-US" altLang="zh-CN" sz="2000">
                <a:latin typeface="楷体" panose="02010609060101010101" pitchFamily="49" charset="-122"/>
                <a:ea typeface="楷体" panose="02010609060101010101" pitchFamily="49" charset="-122"/>
              </a:rPr>
              <a:t>                      —— </a:t>
            </a:r>
            <a:r>
              <a:rPr lang="zh-CN" altLang="en-US" sz="2000">
                <a:latin typeface="楷体" panose="02010609060101010101" pitchFamily="49" charset="-122"/>
                <a:ea typeface="楷体" panose="02010609060101010101" pitchFamily="49" charset="-122"/>
              </a:rPr>
              <a:t>习近平</a:t>
            </a:r>
          </a:p>
        </p:txBody>
      </p:sp>
    </p:spTree>
    <p:extLst>
      <p:ext uri="{BB962C8B-B14F-4D97-AF65-F5344CB8AC3E}">
        <p14:creationId xmlns:p14="http://schemas.microsoft.com/office/powerpoint/2010/main" val="883074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un\Desktop\张俊杰.jpeg">
            <a:extLst>
              <a:ext uri="{FF2B5EF4-FFF2-40B4-BE49-F238E27FC236}">
                <a16:creationId xmlns:a16="http://schemas.microsoft.com/office/drawing/2014/main" id="{5776E84A-9F5B-4004-B306-07E4394EE1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1331913"/>
            <a:ext cx="4714875"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3">
            <a:extLst>
              <a:ext uri="{FF2B5EF4-FFF2-40B4-BE49-F238E27FC236}">
                <a16:creationId xmlns:a16="http://schemas.microsoft.com/office/drawing/2014/main" id="{67BE88DB-C9CF-4540-A7CF-8D4DC5C1B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038" y="1331913"/>
            <a:ext cx="4657725"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4" name="矩形 6">
            <a:extLst>
              <a:ext uri="{FF2B5EF4-FFF2-40B4-BE49-F238E27FC236}">
                <a16:creationId xmlns:a16="http://schemas.microsoft.com/office/drawing/2014/main" id="{2C2BA65B-F12A-4C16-8274-172E7A586581}"/>
              </a:ext>
            </a:extLst>
          </p:cNvPr>
          <p:cNvSpPr>
            <a:spLocks noChangeArrowheads="1"/>
          </p:cNvSpPr>
          <p:nvPr/>
        </p:nvSpPr>
        <p:spPr bwMode="auto">
          <a:xfrm>
            <a:off x="792163" y="5380038"/>
            <a:ext cx="97075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CN" altLang="en-US" sz="2600">
                <a:latin typeface="宋体" panose="02010600030101010101" pitchFamily="2" charset="-122"/>
                <a:ea typeface="宋体" panose="02010600030101010101" pitchFamily="2" charset="-122"/>
              </a:rPr>
              <a:t>在</a:t>
            </a:r>
            <a:r>
              <a:rPr lang="en-US" altLang="zh-CN" sz="2600">
                <a:latin typeface="宋体" panose="02010600030101010101" pitchFamily="2" charset="-122"/>
                <a:ea typeface="宋体" panose="02010600030101010101" pitchFamily="2" charset="-122"/>
              </a:rPr>
              <a:t>4.2</a:t>
            </a:r>
            <a:r>
              <a:rPr lang="zh-CN" altLang="en-US" sz="2600">
                <a:latin typeface="宋体" panose="02010600030101010101" pitchFamily="2" charset="-122"/>
                <a:ea typeface="宋体" panose="02010600030101010101" pitchFamily="2" charset="-122"/>
              </a:rPr>
              <a:t>万多名驰援湖北的医护人员中，就有</a:t>
            </a:r>
            <a:r>
              <a:rPr lang="en-US" altLang="zh-CN" sz="2600" b="1">
                <a:solidFill>
                  <a:srgbClr val="FF0000"/>
                </a:solidFill>
                <a:latin typeface="宋体" panose="02010600030101010101" pitchFamily="2" charset="-122"/>
                <a:ea typeface="宋体" panose="02010600030101010101" pitchFamily="2" charset="-122"/>
              </a:rPr>
              <a:t>1.2</a:t>
            </a:r>
            <a:r>
              <a:rPr lang="zh-CN" altLang="en-US" sz="2600" b="1">
                <a:solidFill>
                  <a:srgbClr val="FF0000"/>
                </a:solidFill>
                <a:latin typeface="宋体" panose="02010600030101010101" pitchFamily="2" charset="-122"/>
                <a:ea typeface="宋体" panose="02010600030101010101" pitchFamily="2" charset="-122"/>
              </a:rPr>
              <a:t>万多名是“</a:t>
            </a:r>
            <a:r>
              <a:rPr lang="en-US" altLang="zh-CN" sz="2600" b="1">
                <a:solidFill>
                  <a:srgbClr val="FF0000"/>
                </a:solidFill>
                <a:latin typeface="宋体" panose="02010600030101010101" pitchFamily="2" charset="-122"/>
                <a:ea typeface="宋体" panose="02010600030101010101" pitchFamily="2" charset="-122"/>
              </a:rPr>
              <a:t>90</a:t>
            </a:r>
            <a:r>
              <a:rPr lang="zh-CN" altLang="en-US" sz="2600" b="1">
                <a:solidFill>
                  <a:srgbClr val="FF0000"/>
                </a:solidFill>
                <a:latin typeface="宋体" panose="02010600030101010101" pitchFamily="2" charset="-122"/>
                <a:ea typeface="宋体" panose="02010600030101010101" pitchFamily="2" charset="-122"/>
              </a:rPr>
              <a:t>后”</a:t>
            </a:r>
            <a:r>
              <a:rPr lang="zh-CN" altLang="en-US" sz="2600">
                <a:latin typeface="宋体" panose="02010600030101010101" pitchFamily="2" charset="-122"/>
                <a:ea typeface="宋体" panose="02010600030101010101" pitchFamily="2" charset="-122"/>
              </a:rPr>
              <a:t>，其中相当一部分还是“</a:t>
            </a:r>
            <a:r>
              <a:rPr lang="en-US" altLang="zh-CN" sz="2600">
                <a:latin typeface="宋体" panose="02010600030101010101" pitchFamily="2" charset="-122"/>
                <a:ea typeface="宋体" panose="02010600030101010101" pitchFamily="2" charset="-122"/>
              </a:rPr>
              <a:t>95</a:t>
            </a:r>
            <a:r>
              <a:rPr lang="zh-CN" altLang="en-US" sz="2600">
                <a:latin typeface="宋体" panose="02010600030101010101" pitchFamily="2" charset="-122"/>
                <a:ea typeface="宋体" panose="02010600030101010101" pitchFamily="2" charset="-122"/>
              </a:rPr>
              <a:t>后”甚至“</a:t>
            </a:r>
            <a:r>
              <a:rPr lang="en-US" altLang="zh-CN" sz="2600">
                <a:latin typeface="宋体" panose="02010600030101010101" pitchFamily="2" charset="-122"/>
                <a:ea typeface="宋体" panose="02010600030101010101" pitchFamily="2" charset="-122"/>
              </a:rPr>
              <a:t>00</a:t>
            </a:r>
            <a:r>
              <a:rPr lang="zh-CN" altLang="en-US" sz="2600">
                <a:latin typeface="宋体" panose="02010600030101010101" pitchFamily="2" charset="-122"/>
                <a:ea typeface="宋体" panose="02010600030101010101" pitchFamily="2" charset="-122"/>
              </a:rPr>
              <a:t>后”。</a:t>
            </a:r>
          </a:p>
        </p:txBody>
      </p:sp>
      <p:sp>
        <p:nvSpPr>
          <p:cNvPr id="2" name="文本框 1">
            <a:extLst>
              <a:ext uri="{FF2B5EF4-FFF2-40B4-BE49-F238E27FC236}">
                <a16:creationId xmlns:a16="http://schemas.microsoft.com/office/drawing/2014/main" id="{F1B59B46-FAD1-45B2-BA32-D6D8EF73F18F}"/>
              </a:ext>
            </a:extLst>
          </p:cNvPr>
          <p:cNvSpPr txBox="1"/>
          <p:nvPr/>
        </p:nvSpPr>
        <p:spPr>
          <a:xfrm>
            <a:off x="2406770" y="208905"/>
            <a:ext cx="6737231" cy="461665"/>
          </a:xfrm>
          <a:prstGeom prst="rect">
            <a:avLst/>
          </a:prstGeom>
          <a:noFill/>
        </p:spPr>
        <p:txBody>
          <a:bodyPr wrap="square" rtlCol="0">
            <a:spAutoFit/>
          </a:bodyPr>
          <a:lstStyle/>
          <a:p>
            <a:r>
              <a:rPr lang="zh-CN" altLang="en-US" sz="2400" dirty="0"/>
              <a:t>抗疫精神是中国革命精神在新时代的继承与发展</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21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221" name="AutoShape 6"/>
          <p:cNvSpPr>
            <a:spLocks noChangeArrowheads="1"/>
          </p:cNvSpPr>
          <p:nvPr/>
        </p:nvSpPr>
        <p:spPr bwMode="auto">
          <a:xfrm>
            <a:off x="565079" y="838200"/>
            <a:ext cx="1102417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2652713" y="1773238"/>
            <a:ext cx="72009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一节  道德及其变化发展</a:t>
            </a:r>
            <a:endParaRPr lang="zh-CN" altLang="en-US" sz="320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11" name="图示 10"/>
          <p:cNvGraphicFramePr/>
          <p:nvPr/>
        </p:nvGraphicFramePr>
        <p:xfrm>
          <a:off x="3962400" y="3422672"/>
          <a:ext cx="4582616" cy="2251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155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6652C5E-472A-4705-8D1E-463426B6816A}"/>
              </a:ext>
            </a:extLst>
          </p:cNvPr>
          <p:cNvSpPr/>
          <p:nvPr/>
        </p:nvSpPr>
        <p:spPr>
          <a:xfrm>
            <a:off x="714375" y="1708150"/>
            <a:ext cx="10472738" cy="3970338"/>
          </a:xfrm>
          <a:prstGeom prst="rect">
            <a:avLst/>
          </a:prstGeom>
        </p:spPr>
        <p:txBody>
          <a:bodyPr>
            <a:spAutoFit/>
          </a:bodyPr>
          <a:lstStyle/>
          <a:p>
            <a:pPr indent="266700" algn="just">
              <a:lnSpc>
                <a:spcPct val="150000"/>
              </a:lnSpc>
              <a:spcAft>
                <a:spcPts val="0"/>
              </a:spcAft>
              <a:defRPr/>
            </a:pPr>
            <a:r>
              <a:rPr lang="en-US" altLang="zh-CN" sz="2800" kern="100" dirty="0">
                <a:solidFill>
                  <a:srgbClr val="000000"/>
                </a:solidFill>
                <a:latin typeface="Calibri"/>
                <a:ea typeface="宋体"/>
                <a:cs typeface="Times New Roman"/>
              </a:rPr>
              <a:t>      </a:t>
            </a:r>
            <a:r>
              <a:rPr lang="zh-CN" altLang="zh-CN" sz="2800" kern="100" dirty="0">
                <a:solidFill>
                  <a:srgbClr val="000000"/>
                </a:solidFill>
                <a:latin typeface="宋体" panose="02010600030101010101" pitchFamily="2" charset="-122"/>
                <a:ea typeface="宋体" panose="02010600030101010101" pitchFamily="2" charset="-122"/>
                <a:cs typeface="Times New Roman"/>
              </a:rPr>
              <a:t>大学生发扬革命道德、传承红色基因，就要深入了解中国社会和中国革命的历史，了解中国共产党人带领广大人民群众进行革命斗争的艰苦实践，真正体会中国革命道德的本质内涵、历史意义和当代价值，自觉同各种歪曲历史、诋毁英雄的历史虚无主义思潮作斗争，努力在坚持和发展中国特色社会主义伟大进程中创造无愧于时代、无愧于人民、无愧于先辈的业绩。</a:t>
            </a:r>
            <a:endParaRPr lang="zh-CN" altLang="zh-CN" sz="2800" kern="100" dirty="0">
              <a:latin typeface="宋体" panose="02010600030101010101" pitchFamily="2" charset="-122"/>
              <a:ea typeface="宋体" panose="02010600030101010101" pitchFamily="2" charset="-122"/>
              <a:cs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270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2709" name="AutoShape 6"/>
          <p:cNvSpPr>
            <a:spLocks noChangeArrowheads="1"/>
          </p:cNvSpPr>
          <p:nvPr/>
        </p:nvSpPr>
        <p:spPr bwMode="auto">
          <a:xfrm>
            <a:off x="688369" y="860425"/>
            <a:ext cx="10654301" cy="5550649"/>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191001" y="1866510"/>
            <a:ext cx="5832475" cy="50482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solidFill>
                  <a:srgbClr val="A80000"/>
                </a:solidFill>
                <a:latin typeface="微软雅黑" panose="020B0503020204020204" pitchFamily="34" charset="-122"/>
                <a:ea typeface="微软雅黑" panose="020B0503020204020204" pitchFamily="34" charset="-122"/>
              </a:rPr>
              <a:t>借鉴人类文明优秀道德成果</a:t>
            </a:r>
            <a:endParaRPr lang="zh-CN" altLang="zh-CN" sz="3200" dirty="0">
              <a:solidFill>
                <a:srgbClr val="A80000"/>
              </a:solidFill>
              <a:latin typeface="微软雅黑" panose="020B0503020204020204" pitchFamily="34" charset="-122"/>
              <a:ea typeface="微软雅黑" panose="020B0503020204020204" pitchFamily="34" charset="-122"/>
            </a:endParaRPr>
          </a:p>
        </p:txBody>
      </p:sp>
      <p:sp>
        <p:nvSpPr>
          <p:cNvPr id="72713" name="圆角矩形 2"/>
          <p:cNvSpPr>
            <a:spLocks noChangeArrowheads="1"/>
          </p:cNvSpPr>
          <p:nvPr/>
        </p:nvSpPr>
        <p:spPr bwMode="auto">
          <a:xfrm>
            <a:off x="2903538" y="1868489"/>
            <a:ext cx="723900" cy="503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2714" name="文本框 3"/>
          <p:cNvSpPr txBox="1">
            <a:spLocks noChangeArrowheads="1"/>
          </p:cNvSpPr>
          <p:nvPr/>
        </p:nvSpPr>
        <p:spPr bwMode="auto">
          <a:xfrm>
            <a:off x="2976563" y="186690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三</a:t>
            </a:r>
          </a:p>
        </p:txBody>
      </p:sp>
      <p:pic>
        <p:nvPicPr>
          <p:cNvPr id="257026" name="Picture 2" descr="https://timgsa.baidu.com/timg?image&amp;quality=80&amp;size=b9999_10000&amp;sec=1538309249955&amp;di=56e96fd30d754c53f96f231235febc0e&amp;imgtype=0&amp;src=http%3A%2F%2Fu.moimg.net%2Fproject%2Fproject_20151102_1446459477_7794.jpg"/>
          <p:cNvPicPr>
            <a:picLocks noChangeAspect="1" noChangeArrowheads="1"/>
          </p:cNvPicPr>
          <p:nvPr/>
        </p:nvPicPr>
        <p:blipFill rotWithShape="1">
          <a:blip r:embed="rId3">
            <a:extLst>
              <a:ext uri="{28A0092B-C50C-407E-A947-70E740481C1C}">
                <a14:useLocalDpi xmlns:a14="http://schemas.microsoft.com/office/drawing/2010/main" val="0"/>
              </a:ext>
            </a:extLst>
          </a:blip>
          <a:srcRect t="30878"/>
          <a:stretch/>
        </p:blipFill>
        <p:spPr bwMode="auto">
          <a:xfrm>
            <a:off x="3321083" y="3377418"/>
            <a:ext cx="5638800" cy="250109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294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373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3733" name="AutoShape 6"/>
          <p:cNvSpPr>
            <a:spLocks noChangeArrowheads="1"/>
          </p:cNvSpPr>
          <p:nvPr/>
        </p:nvSpPr>
        <p:spPr bwMode="auto">
          <a:xfrm>
            <a:off x="493159" y="838200"/>
            <a:ext cx="1095225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3048518" y="2390691"/>
          <a:ext cx="6200775" cy="3240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8520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475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4757" name="AutoShape 6"/>
          <p:cNvSpPr>
            <a:spLocks noChangeArrowheads="1"/>
          </p:cNvSpPr>
          <p:nvPr/>
        </p:nvSpPr>
        <p:spPr bwMode="auto">
          <a:xfrm>
            <a:off x="1612900" y="838200"/>
            <a:ext cx="905510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2935288" y="2819400"/>
            <a:ext cx="45323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楷体" panose="02010609060101010101" pitchFamily="49" charset="-122"/>
              <a:ea typeface="楷体" panose="02010609060101010101" pitchFamily="49" charset="-122"/>
            </a:endParaRPr>
          </a:p>
        </p:txBody>
      </p:sp>
      <p:sp>
        <p:nvSpPr>
          <p:cNvPr id="13" name="矩形 12"/>
          <p:cNvSpPr/>
          <p:nvPr/>
        </p:nvSpPr>
        <p:spPr>
          <a:xfrm>
            <a:off x="2771076" y="3351074"/>
            <a:ext cx="4038600" cy="175432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日常生活中的交往礼仪</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经济伦理中的合理成分</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人道主义思想的合理内核</a:t>
            </a:r>
          </a:p>
        </p:txBody>
      </p:sp>
      <p:sp>
        <p:nvSpPr>
          <p:cNvPr id="74762" name="Rectangle 2"/>
          <p:cNvSpPr>
            <a:spLocks noRot="1" noChangeArrowheads="1"/>
          </p:cNvSpPr>
          <p:nvPr/>
        </p:nvSpPr>
        <p:spPr bwMode="auto">
          <a:xfrm>
            <a:off x="2347913" y="1536700"/>
            <a:ext cx="716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0000"/>
                </a:solidFill>
                <a:ea typeface="黑体" panose="02010609060101010101" pitchFamily="49" charset="-122"/>
              </a:rPr>
              <a:t>值得借鉴的西方道德传统</a:t>
            </a:r>
          </a:p>
        </p:txBody>
      </p:sp>
      <p:pic>
        <p:nvPicPr>
          <p:cNvPr id="15" name="Picture 6">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t="21951"/>
          <a:stretch>
            <a:fillRect/>
          </a:stretch>
        </p:blipFill>
        <p:spPr bwMode="auto">
          <a:xfrm>
            <a:off x="7878090" y="3015114"/>
            <a:ext cx="1602134" cy="2460420"/>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7267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577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5781" name="AutoShape 6"/>
          <p:cNvSpPr>
            <a:spLocks noChangeArrowheads="1"/>
          </p:cNvSpPr>
          <p:nvPr/>
        </p:nvSpPr>
        <p:spPr bwMode="auto">
          <a:xfrm>
            <a:off x="616448" y="1371600"/>
            <a:ext cx="10911155" cy="4926458"/>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2935288" y="2819400"/>
            <a:ext cx="4532312"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latin typeface="楷体" panose="02010609060101010101" pitchFamily="49" charset="-122"/>
              <a:ea typeface="楷体" panose="02010609060101010101" pitchFamily="49" charset="-122"/>
            </a:endParaRPr>
          </a:p>
        </p:txBody>
      </p:sp>
      <p:sp>
        <p:nvSpPr>
          <p:cNvPr id="13" name="矩形 12"/>
          <p:cNvSpPr/>
          <p:nvPr/>
        </p:nvSpPr>
        <p:spPr>
          <a:xfrm>
            <a:off x="3760270" y="3227338"/>
            <a:ext cx="1552349" cy="2308324"/>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 智慧</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 勇敢</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 节制</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 公正</a:t>
            </a:r>
          </a:p>
        </p:txBody>
      </p:sp>
      <p:sp>
        <p:nvSpPr>
          <p:cNvPr id="75786" name="Rectangle 2"/>
          <p:cNvSpPr>
            <a:spLocks noRot="1" noChangeArrowheads="1"/>
          </p:cNvSpPr>
          <p:nvPr/>
        </p:nvSpPr>
        <p:spPr bwMode="auto">
          <a:xfrm>
            <a:off x="2370138" y="1533525"/>
            <a:ext cx="7162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0000"/>
                </a:solidFill>
                <a:ea typeface="黑体" panose="02010609060101010101" pitchFamily="49" charset="-122"/>
              </a:rPr>
              <a:t>古希腊“四主德”</a:t>
            </a:r>
          </a:p>
        </p:txBody>
      </p:sp>
      <p:pic>
        <p:nvPicPr>
          <p:cNvPr id="12" name="Picture 8" descr="W0200708284394655301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414" y="3286125"/>
            <a:ext cx="2921000" cy="2190750"/>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0330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680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6805" name="AutoShape 6"/>
          <p:cNvSpPr>
            <a:spLocks noChangeArrowheads="1"/>
          </p:cNvSpPr>
          <p:nvPr/>
        </p:nvSpPr>
        <p:spPr bwMode="auto">
          <a:xfrm>
            <a:off x="636998" y="987425"/>
            <a:ext cx="10983073" cy="5269537"/>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76806" name="Rectangle 3"/>
          <p:cNvSpPr>
            <a:spLocks noChangeArrowheads="1"/>
          </p:cNvSpPr>
          <p:nvPr/>
        </p:nvSpPr>
        <p:spPr bwMode="auto">
          <a:xfrm>
            <a:off x="2667000" y="2133600"/>
            <a:ext cx="6400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zh-CN" sz="4400">
              <a:solidFill>
                <a:schemeClr val="tx2"/>
              </a:solidFill>
            </a:endParaRPr>
          </a:p>
        </p:txBody>
      </p:sp>
      <p:sp>
        <p:nvSpPr>
          <p:cNvPr id="76807" name="Rectangle 5"/>
          <p:cNvSpPr>
            <a:spLocks noChangeArrowheads="1"/>
          </p:cNvSpPr>
          <p:nvPr/>
        </p:nvSpPr>
        <p:spPr bwMode="auto">
          <a:xfrm>
            <a:off x="2970213" y="1311275"/>
            <a:ext cx="6400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a:solidFill>
                  <a:srgbClr val="FF0000"/>
                </a:solidFill>
                <a:latin typeface="黑体" panose="02010609060101010101" pitchFamily="49" charset="-122"/>
                <a:ea typeface="黑体" panose="02010609060101010101" pitchFamily="49" charset="-122"/>
              </a:rPr>
              <a:t>美国流行的 </a:t>
            </a:r>
            <a:r>
              <a:rPr lang="zh-CN" altLang="en-US">
                <a:solidFill>
                  <a:srgbClr val="FF0000"/>
                </a:solidFill>
                <a:ea typeface="黑体" panose="02010609060101010101" pitchFamily="49" charset="-122"/>
              </a:rPr>
              <a:t>“</a:t>
            </a:r>
            <a:r>
              <a:rPr lang="zh-CN" altLang="en-US">
                <a:solidFill>
                  <a:srgbClr val="FF0000"/>
                </a:solidFill>
                <a:latin typeface="黑体" panose="02010609060101010101" pitchFamily="49" charset="-122"/>
                <a:ea typeface="黑体" panose="02010609060101010101" pitchFamily="49" charset="-122"/>
              </a:rPr>
              <a:t>五条基本道德原则</a:t>
            </a:r>
            <a:r>
              <a:rPr lang="zh-CN" altLang="en-US">
                <a:solidFill>
                  <a:srgbClr val="FF0000"/>
                </a:solidFill>
                <a:ea typeface="黑体" panose="02010609060101010101" pitchFamily="49" charset="-122"/>
              </a:rPr>
              <a:t>”</a:t>
            </a:r>
            <a:endParaRPr lang="zh-CN" altLang="en-US">
              <a:solidFill>
                <a:srgbClr val="FF0000"/>
              </a:solidFill>
              <a:latin typeface="黑体" panose="02010609060101010101" pitchFamily="49" charset="-122"/>
              <a:ea typeface="黑体" panose="02010609060101010101" pitchFamily="49" charset="-122"/>
            </a:endParaRPr>
          </a:p>
        </p:txBody>
      </p:sp>
      <p:sp>
        <p:nvSpPr>
          <p:cNvPr id="10" name="Rectangle 6"/>
          <p:cNvSpPr>
            <a:spLocks noChangeArrowheads="1"/>
          </p:cNvSpPr>
          <p:nvPr/>
        </p:nvSpPr>
        <p:spPr bwMode="auto">
          <a:xfrm>
            <a:off x="2895600" y="2895600"/>
            <a:ext cx="32004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a:latin typeface="楷体" panose="02010609060101010101" pitchFamily="49" charset="-122"/>
              <a:ea typeface="楷体" panose="02010609060101010101" pitchFamily="49" charset="-122"/>
            </a:endParaRPr>
          </a:p>
        </p:txBody>
      </p:sp>
      <p:pic>
        <p:nvPicPr>
          <p:cNvPr id="11" name="Picture 8" descr="c40150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0633" y="3309938"/>
            <a:ext cx="2933700" cy="221932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058428" y="2988439"/>
            <a:ext cx="2808973" cy="286232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buClr>
                <a:srgbClr val="A20000"/>
              </a:buClr>
              <a:buFont typeface="Wingdings" pitchFamily="2" charset="2"/>
              <a:buChar char="u"/>
              <a:defRPr/>
            </a:pPr>
            <a:r>
              <a:rPr lang="zh-CN" altLang="en-US" sz="2400" dirty="0">
                <a:latin typeface="楷体" panose="02010609060101010101" pitchFamily="49" charset="-122"/>
                <a:ea typeface="楷体" panose="02010609060101010101" pitchFamily="49" charset="-122"/>
              </a:rPr>
              <a:t> 生命价值原则</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善良原则</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公正原则</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诚实原则</a:t>
            </a:r>
            <a:endParaRPr lang="en-US" altLang="zh-CN" sz="2400" dirty="0">
              <a:latin typeface="楷体" panose="02010609060101010101" pitchFamily="49" charset="-122"/>
              <a:ea typeface="楷体" panose="02010609060101010101" pitchFamily="49" charset="-122"/>
            </a:endParaRPr>
          </a:p>
          <a:p>
            <a:pPr eaLnBrk="1" hangingPunct="1">
              <a:lnSpc>
                <a:spcPct val="150000"/>
              </a:lnSpc>
              <a:buClr>
                <a:srgbClr val="A20000"/>
              </a:buClr>
              <a:buFont typeface="Wingdings" pitchFamily="2" charset="2"/>
              <a:buChar char="u"/>
              <a:defRPr/>
            </a:pPr>
            <a:r>
              <a:rPr lang="en-US" altLang="zh-CN" sz="2400" dirty="0">
                <a:latin typeface="楷体" panose="02010609060101010101" pitchFamily="49" charset="-122"/>
                <a:ea typeface="楷体" panose="02010609060101010101" pitchFamily="49" charset="-122"/>
              </a:rPr>
              <a:t> </a:t>
            </a:r>
            <a:r>
              <a:rPr lang="zh-CN" altLang="en-US" sz="2400" dirty="0">
                <a:latin typeface="楷体" panose="02010609060101010101" pitchFamily="49" charset="-122"/>
                <a:ea typeface="楷体" panose="02010609060101010101" pitchFamily="49" charset="-122"/>
              </a:rPr>
              <a:t>个人自由原则</a:t>
            </a:r>
          </a:p>
        </p:txBody>
      </p:sp>
    </p:spTree>
    <p:extLst>
      <p:ext uri="{BB962C8B-B14F-4D97-AF65-F5344CB8AC3E}">
        <p14:creationId xmlns:p14="http://schemas.microsoft.com/office/powerpoint/2010/main" val="160443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nodePh="1">
                                  <p:stCondLst>
                                    <p:cond delay="0"/>
                                  </p:stCondLst>
                                  <p:endCondLst>
                                    <p:cond evt="begin" delay="0">
                                      <p:tn val="5"/>
                                    </p:cond>
                                  </p:end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782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7829" name="AutoShape 6"/>
          <p:cNvSpPr>
            <a:spLocks noChangeArrowheads="1"/>
          </p:cNvSpPr>
          <p:nvPr/>
        </p:nvSpPr>
        <p:spPr bwMode="auto">
          <a:xfrm>
            <a:off x="811657" y="838200"/>
            <a:ext cx="10890607" cy="5603697"/>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9" name="矩形 8"/>
          <p:cNvSpPr/>
          <p:nvPr/>
        </p:nvSpPr>
        <p:spPr>
          <a:xfrm>
            <a:off x="2590801" y="1770864"/>
            <a:ext cx="7318551" cy="4196020"/>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a:lnSpc>
                <a:spcPts val="3200"/>
              </a:lnSpc>
              <a:buClr>
                <a:srgbClr val="A20000"/>
              </a:buClr>
              <a:buFont typeface="Wingdings" pitchFamily="2" charset="2"/>
              <a:buChar char="u"/>
              <a:defRPr/>
            </a:pPr>
            <a:r>
              <a:rPr lang="zh-CN" altLang="en-US" sz="2400" kern="0" dirty="0">
                <a:latin typeface="楷体" panose="02010609060101010101" pitchFamily="49" charset="-122"/>
                <a:ea typeface="楷体" panose="02010609060101010101" pitchFamily="49" charset="-122"/>
              </a:rPr>
              <a:t> </a:t>
            </a:r>
            <a:r>
              <a:rPr lang="zh-CN" altLang="en-US" sz="2000" kern="0" dirty="0">
                <a:solidFill>
                  <a:schemeClr val="tx1"/>
                </a:solidFill>
                <a:latin typeface="微软雅黑" panose="020B0503020204020204" pitchFamily="34" charset="-122"/>
                <a:ea typeface="微软雅黑" panose="020B0503020204020204" pitchFamily="34" charset="-122"/>
              </a:rPr>
              <a:t>新加坡提倡的道德价值观：仁、孝、家庭和谐、礼、责任感、忠、信、诚、勇、毅力、协作精神等；</a:t>
            </a:r>
            <a:endParaRPr lang="en-US" altLang="zh-CN" sz="2000" kern="0" dirty="0">
              <a:solidFill>
                <a:schemeClr val="tx1"/>
              </a:solidFill>
              <a:latin typeface="微软雅黑" panose="020B0503020204020204" pitchFamily="34" charset="-122"/>
              <a:ea typeface="微软雅黑" panose="020B0503020204020204" pitchFamily="34" charset="-122"/>
            </a:endParaRPr>
          </a:p>
          <a:p>
            <a:pPr>
              <a:lnSpc>
                <a:spcPts val="3200"/>
              </a:lnSpc>
              <a:buClr>
                <a:srgbClr val="A20000"/>
              </a:buClr>
              <a:buFont typeface="Wingdings" pitchFamily="2" charset="2"/>
              <a:buChar char="u"/>
              <a:defRPr/>
            </a:pPr>
            <a:r>
              <a:rPr lang="zh-CN" altLang="en-US" sz="2000" kern="0" dirty="0">
                <a:solidFill>
                  <a:schemeClr val="tx1"/>
                </a:solidFill>
                <a:latin typeface="微软雅黑" panose="020B0503020204020204" pitchFamily="34" charset="-122"/>
                <a:ea typeface="微软雅黑" panose="020B0503020204020204" pitchFamily="34" charset="-122"/>
              </a:rPr>
              <a:t>  韩国把“道德的人”定义为：正确的价值观、人类的认同感、优秀的公民意识、关心他人的精神；</a:t>
            </a:r>
            <a:endParaRPr lang="en-US" altLang="zh-CN" sz="2000" kern="0" dirty="0">
              <a:solidFill>
                <a:schemeClr val="tx1"/>
              </a:solidFill>
              <a:latin typeface="微软雅黑" panose="020B0503020204020204" pitchFamily="34" charset="-122"/>
              <a:ea typeface="微软雅黑" panose="020B0503020204020204" pitchFamily="34" charset="-122"/>
            </a:endParaRPr>
          </a:p>
          <a:p>
            <a:pPr>
              <a:lnSpc>
                <a:spcPts val="3200"/>
              </a:lnSpc>
              <a:buClr>
                <a:srgbClr val="A20000"/>
              </a:buClr>
              <a:buFont typeface="Wingdings" pitchFamily="2" charset="2"/>
              <a:buChar char="u"/>
              <a:defRPr/>
            </a:pPr>
            <a:r>
              <a:rPr lang="zh-CN" altLang="en-US" sz="2000" kern="0" dirty="0">
                <a:solidFill>
                  <a:schemeClr val="tx1"/>
                </a:solidFill>
                <a:latin typeface="微软雅黑" panose="020B0503020204020204" pitchFamily="34" charset="-122"/>
                <a:ea typeface="微软雅黑" panose="020B0503020204020204" pitchFamily="34" charset="-122"/>
              </a:rPr>
              <a:t>  法国教育训令规定：学校要把学生培养成尊重真理、勇敢劳动、富有同情心、责任心、集体观念和有教养的人；</a:t>
            </a:r>
            <a:endParaRPr lang="en-US" altLang="zh-CN" sz="2000" kern="0" dirty="0">
              <a:solidFill>
                <a:schemeClr val="tx1"/>
              </a:solidFill>
              <a:latin typeface="微软雅黑" panose="020B0503020204020204" pitchFamily="34" charset="-122"/>
              <a:ea typeface="微软雅黑" panose="020B0503020204020204" pitchFamily="34" charset="-122"/>
            </a:endParaRPr>
          </a:p>
          <a:p>
            <a:pPr>
              <a:lnSpc>
                <a:spcPts val="3200"/>
              </a:lnSpc>
              <a:buClr>
                <a:srgbClr val="A20000"/>
              </a:buClr>
              <a:buFont typeface="Wingdings" pitchFamily="2" charset="2"/>
              <a:buChar char="u"/>
              <a:defRPr/>
            </a:pPr>
            <a:r>
              <a:rPr lang="zh-CN" altLang="en-US" sz="2000" kern="0" dirty="0">
                <a:solidFill>
                  <a:schemeClr val="tx1"/>
                </a:solidFill>
                <a:latin typeface="微软雅黑" panose="020B0503020204020204" pitchFamily="34" charset="-122"/>
                <a:ea typeface="微软雅黑" panose="020B0503020204020204" pitchFamily="34" charset="-122"/>
              </a:rPr>
              <a:t>  澳大利亚的教育大纲中提出的核心价值观：关心别人、自尊、社会公正、参与、环境保护、诚实、坦率和美德；</a:t>
            </a:r>
            <a:endParaRPr lang="en-US" altLang="zh-CN" sz="2000" kern="0" dirty="0">
              <a:solidFill>
                <a:schemeClr val="tx1"/>
              </a:solidFill>
              <a:latin typeface="微软雅黑" panose="020B0503020204020204" pitchFamily="34" charset="-122"/>
              <a:ea typeface="微软雅黑" panose="020B0503020204020204" pitchFamily="34" charset="-122"/>
            </a:endParaRPr>
          </a:p>
          <a:p>
            <a:pPr>
              <a:lnSpc>
                <a:spcPts val="3200"/>
              </a:lnSpc>
              <a:buClr>
                <a:srgbClr val="A20000"/>
              </a:buClr>
              <a:buFont typeface="Wingdings" pitchFamily="2" charset="2"/>
              <a:buChar char="u"/>
              <a:defRPr/>
            </a:pPr>
            <a:r>
              <a:rPr lang="zh-CN" altLang="en-US" sz="2000" kern="0" dirty="0">
                <a:solidFill>
                  <a:schemeClr val="tx1"/>
                </a:solidFill>
                <a:latin typeface="微软雅黑" panose="020B0503020204020204" pitchFamily="34" charset="-122"/>
                <a:ea typeface="微软雅黑" panose="020B0503020204020204" pitchFamily="34" charset="-122"/>
              </a:rPr>
              <a:t>  菲律宾提出的核心价值是：健康、忠诚、爱、社会责任感、经济效能、民族精神和爱国主义、全民族团结一致。</a:t>
            </a:r>
          </a:p>
        </p:txBody>
      </p:sp>
    </p:spTree>
    <p:extLst>
      <p:ext uri="{BB962C8B-B14F-4D97-AF65-F5344CB8AC3E}">
        <p14:creationId xmlns:p14="http://schemas.microsoft.com/office/powerpoint/2010/main" val="1779082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885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78853" name="AutoShape 6"/>
          <p:cNvSpPr>
            <a:spLocks noChangeArrowheads="1"/>
          </p:cNvSpPr>
          <p:nvPr/>
        </p:nvSpPr>
        <p:spPr bwMode="auto">
          <a:xfrm>
            <a:off x="513707" y="990600"/>
            <a:ext cx="10777591" cy="5194443"/>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auto">
          <a:xfrm>
            <a:off x="3214688" y="1778000"/>
            <a:ext cx="5867400" cy="863600"/>
          </a:xfrm>
          <a:prstGeom prst="flowChartProcess">
            <a:avLst/>
          </a:prstGeom>
          <a:solidFill>
            <a:srgbClr val="FFCCCC">
              <a:alpha val="89412"/>
            </a:srgbClr>
          </a:solidFill>
          <a:ln w="9525">
            <a:noFill/>
            <a:miter lim="800000"/>
            <a:headEnd/>
            <a:tailEnd/>
          </a:ln>
        </p:spPr>
        <p:txBody>
          <a:bodyPr anchor="ctr"/>
          <a:lstStyle/>
          <a:p>
            <a:pPr algn="ctr" eaLnBrk="1" hangingPunct="1">
              <a:defRPr/>
            </a:pPr>
            <a:r>
              <a:rPr lang="zh-CN" altLang="zh-CN" sz="3200" dirty="0">
                <a:solidFill>
                  <a:srgbClr val="FF0000"/>
                </a:solidFill>
                <a:latin typeface="华文琥珀" panose="02010800040101010101" pitchFamily="2" charset="-122"/>
                <a:ea typeface="华文琥珀" panose="02010800040101010101" pitchFamily="2" charset="-122"/>
                <a:cs typeface="+mj-cs"/>
              </a:rPr>
              <a:t>第</a:t>
            </a:r>
            <a:r>
              <a:rPr lang="zh-CN" altLang="en-US" sz="3200" dirty="0">
                <a:solidFill>
                  <a:srgbClr val="FF0000"/>
                </a:solidFill>
                <a:latin typeface="华文琥珀" panose="02010800040101010101" pitchFamily="2" charset="-122"/>
                <a:ea typeface="华文琥珀" panose="02010800040101010101" pitchFamily="2" charset="-122"/>
                <a:cs typeface="+mj-cs"/>
              </a:rPr>
              <a:t>三节  社会主义道德</a:t>
            </a:r>
            <a:endParaRPr lang="zh-CN" altLang="en-US" sz="3200" dirty="0">
              <a:solidFill>
                <a:srgbClr val="FF0000"/>
              </a:solidFill>
              <a:latin typeface="华文琥珀" panose="02010800040101010101" pitchFamily="2" charset="-122"/>
              <a:ea typeface="华文琥珀" panose="02010800040101010101" pitchFamily="2" charset="-122"/>
              <a:cs typeface="黑体"/>
            </a:endParaRPr>
          </a:p>
        </p:txBody>
      </p:sp>
      <p:graphicFrame>
        <p:nvGraphicFramePr>
          <p:cNvPr id="11" name="图示 10"/>
          <p:cNvGraphicFramePr/>
          <p:nvPr/>
        </p:nvGraphicFramePr>
        <p:xfrm>
          <a:off x="4648200" y="3594614"/>
          <a:ext cx="3200400" cy="2189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9560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7987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705986" y="1371600"/>
            <a:ext cx="8991600" cy="4950792"/>
          </a:xfrm>
          <a:prstGeom prst="flowChartProcess">
            <a:avLst/>
          </a:prstGeom>
          <a:solidFill>
            <a:schemeClr val="bg1">
              <a:alpha val="74901"/>
            </a:schemeClr>
          </a:solidFill>
          <a:ln>
            <a:noFill/>
          </a:ln>
          <a:effectLst>
            <a:softEdge rad="317500"/>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defRPr/>
            </a:pPr>
            <a:endParaRPr kumimoji="1" lang="en-US" altLang="zh-CN">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606926" y="1798391"/>
            <a:ext cx="5832475" cy="50482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solidFill>
                  <a:srgbClr val="A80000"/>
                </a:solidFill>
                <a:latin typeface="微软雅黑" panose="020B0503020204020204" pitchFamily="34" charset="-122"/>
                <a:ea typeface="微软雅黑" panose="020B0503020204020204" pitchFamily="34" charset="-122"/>
              </a:rPr>
              <a:t>社会主义道德的核心</a:t>
            </a:r>
            <a:endParaRPr lang="zh-CN" altLang="zh-CN" sz="3200" dirty="0">
              <a:solidFill>
                <a:srgbClr val="A80000"/>
              </a:solidFill>
              <a:latin typeface="微软雅黑" panose="020B0503020204020204" pitchFamily="34" charset="-122"/>
              <a:ea typeface="微软雅黑" panose="020B0503020204020204" pitchFamily="34" charset="-122"/>
            </a:endParaRPr>
          </a:p>
        </p:txBody>
      </p:sp>
      <p:sp>
        <p:nvSpPr>
          <p:cNvPr id="79883" name="圆角矩形 2"/>
          <p:cNvSpPr>
            <a:spLocks noChangeArrowheads="1"/>
          </p:cNvSpPr>
          <p:nvPr/>
        </p:nvSpPr>
        <p:spPr bwMode="auto">
          <a:xfrm>
            <a:off x="3321050" y="1800225"/>
            <a:ext cx="723900" cy="50323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9884" name="文本框 3"/>
          <p:cNvSpPr txBox="1">
            <a:spLocks noChangeArrowheads="1"/>
          </p:cNvSpPr>
          <p:nvPr/>
        </p:nvSpPr>
        <p:spPr bwMode="auto">
          <a:xfrm>
            <a:off x="3373438" y="175895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pic>
        <p:nvPicPr>
          <p:cNvPr id="260098" name="Picture 2" descr="https://timgsa.baidu.com/timg?image&amp;quality=80&amp;size=b9999_10000&amp;sec=1538327826535&amp;di=74c53343649e1b2495ed0c76e4a00fc6&amp;imgtype=0&amp;src=http%3A%2F%2Fimgsrc.baidu.com%2Fimage%2Fc0%253Dshijue1%252C0%252C0%252C294%252C40%2Fsign%3Dac4281760633874488c8273f3966b38c%2Feaf81a4c510fd9f98d4c8a4f2f2dd42a2834a4b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824" y="3120778"/>
            <a:ext cx="4984353" cy="294962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8021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089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0901" name="AutoShape 6"/>
          <p:cNvSpPr>
            <a:spLocks noChangeArrowheads="1"/>
          </p:cNvSpPr>
          <p:nvPr/>
        </p:nvSpPr>
        <p:spPr bwMode="auto">
          <a:xfrm>
            <a:off x="863028" y="1905001"/>
            <a:ext cx="10623479"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2663826" y="1677988"/>
            <a:ext cx="6970713" cy="830262"/>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为人民服务是社会主义道德的核心</a:t>
            </a:r>
            <a:r>
              <a:rPr lang="en-US" altLang="zh-CN" sz="3200" dirty="0">
                <a:solidFill>
                  <a:srgbClr val="C00000"/>
                </a:solidFill>
                <a:latin typeface="+mn-ea"/>
              </a:rPr>
              <a:t>】</a:t>
            </a:r>
            <a:endParaRPr lang="zh-CN" altLang="en-US" sz="3200" dirty="0">
              <a:solidFill>
                <a:srgbClr val="C00000"/>
              </a:solidFill>
              <a:latin typeface="+mn-ea"/>
            </a:endParaRPr>
          </a:p>
        </p:txBody>
      </p:sp>
      <p:pic>
        <p:nvPicPr>
          <p:cNvPr id="259074" name="Picture 2" descr="https://timgsa.baidu.com/timg?image&amp;quality=80&amp;size=b9999_10000&amp;sec=1538327607119&amp;di=2de1bf948dfe0763d2f519211a003de7&amp;imgtype=0&amp;src=http%3A%2F%2Ffiles.eduuu.com%2Fimg%2F2017%2F07%2F18%2F121523_596d8b5bbe08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2275" y="3463926"/>
            <a:ext cx="4227450" cy="251191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7905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24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245" name="AutoShape 6"/>
          <p:cNvSpPr>
            <a:spLocks noChangeArrowheads="1"/>
          </p:cNvSpPr>
          <p:nvPr/>
        </p:nvSpPr>
        <p:spPr bwMode="auto">
          <a:xfrm>
            <a:off x="626724" y="773114"/>
            <a:ext cx="11147460" cy="5322887"/>
          </a:xfrm>
          <a:prstGeom prst="roundRect">
            <a:avLst>
              <a:gd name="adj" fmla="val 16667"/>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246" name="Rectangle 3"/>
          <p:cNvSpPr txBox="1">
            <a:spLocks noChangeArrowheads="1"/>
          </p:cNvSpPr>
          <p:nvPr/>
        </p:nvSpPr>
        <p:spPr bwMode="auto">
          <a:xfrm>
            <a:off x="5381626" y="1790701"/>
            <a:ext cx="58324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A80000"/>
                </a:solidFill>
                <a:latin typeface="微软雅黑" panose="020B0503020204020204" pitchFamily="34" charset="-122"/>
                <a:ea typeface="微软雅黑" panose="020B0503020204020204" pitchFamily="34" charset="-122"/>
              </a:rPr>
              <a:t>什么是道德</a:t>
            </a:r>
            <a:endParaRPr lang="zh-CN" altLang="zh-CN">
              <a:solidFill>
                <a:srgbClr val="A80000"/>
              </a:solidFill>
              <a:latin typeface="微软雅黑" panose="020B0503020204020204" pitchFamily="34" charset="-122"/>
              <a:ea typeface="微软雅黑" panose="020B0503020204020204" pitchFamily="34" charset="-122"/>
            </a:endParaRPr>
          </a:p>
        </p:txBody>
      </p:sp>
      <p:sp>
        <p:nvSpPr>
          <p:cNvPr id="10247" name="圆角矩形 2"/>
          <p:cNvSpPr>
            <a:spLocks noChangeArrowheads="1"/>
          </p:cNvSpPr>
          <p:nvPr/>
        </p:nvSpPr>
        <p:spPr bwMode="auto">
          <a:xfrm>
            <a:off x="4035425" y="1801814"/>
            <a:ext cx="723900" cy="50323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10248" name="文本框 3"/>
          <p:cNvSpPr txBox="1">
            <a:spLocks noChangeArrowheads="1"/>
          </p:cNvSpPr>
          <p:nvPr/>
        </p:nvSpPr>
        <p:spPr bwMode="auto">
          <a:xfrm>
            <a:off x="4114801" y="1804988"/>
            <a:ext cx="5762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一</a:t>
            </a:r>
          </a:p>
        </p:txBody>
      </p:sp>
      <p:pic>
        <p:nvPicPr>
          <p:cNvPr id="185346" name="Picture 2" descr="https://timgsa.baidu.com/timg?image&amp;quality=80&amp;size=b9999_10000&amp;sec=1538300961647&amp;di=e9f156e108f92a3a57ff9d4e114c8336&amp;imgtype=0&amp;src=http%3A%2F%2Fimgsrc.baidu.com%2Fimage%2Fc0%253Dshijue1%252C0%252C0%252C294%252C40%2Fsign%3D459b5ad8f1f2b211f0238d0da2e90f4d%2F9213b07eca806538597498b89ddda144ac3482f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563" y="3139419"/>
            <a:ext cx="5052380" cy="3108579"/>
          </a:xfrm>
          <a:prstGeom prst="round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356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192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25" name="AutoShape 6"/>
          <p:cNvSpPr>
            <a:spLocks noChangeArrowheads="1"/>
          </p:cNvSpPr>
          <p:nvPr/>
        </p:nvSpPr>
        <p:spPr bwMode="auto">
          <a:xfrm>
            <a:off x="534255" y="808038"/>
            <a:ext cx="10633753"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1926" name="Rectangle 4"/>
          <p:cNvSpPr>
            <a:spLocks noChangeArrowheads="1"/>
          </p:cNvSpPr>
          <p:nvPr/>
        </p:nvSpPr>
        <p:spPr bwMode="auto">
          <a:xfrm>
            <a:off x="2781300" y="5894388"/>
            <a:ext cx="5029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en-US" altLang="zh-CN">
              <a:solidFill>
                <a:srgbClr val="000000"/>
              </a:solidFill>
            </a:endParaRPr>
          </a:p>
          <a:p>
            <a:pPr eaLnBrk="1" hangingPunct="1">
              <a:spcBef>
                <a:spcPct val="50000"/>
              </a:spcBef>
              <a:buFontTx/>
              <a:buNone/>
            </a:pPr>
            <a:endParaRPr lang="en-US" altLang="zh-CN" sz="2800">
              <a:solidFill>
                <a:srgbClr val="FF0000"/>
              </a:solidFill>
            </a:endParaRPr>
          </a:p>
        </p:txBody>
      </p:sp>
      <p:sp>
        <p:nvSpPr>
          <p:cNvPr id="10" name="Rectangle 6"/>
          <p:cNvSpPr txBox="1">
            <a:spLocks noChangeArrowheads="1"/>
          </p:cNvSpPr>
          <p:nvPr/>
        </p:nvSpPr>
        <p:spPr bwMode="auto">
          <a:xfrm>
            <a:off x="5638800" y="2971801"/>
            <a:ext cx="4343400"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defRPr/>
            </a:pPr>
            <a:endParaRPr lang="zh-CN" altLang="en-US" sz="2400" kern="0" dirty="0">
              <a:latin typeface="楷体" panose="02010609060101010101" pitchFamily="49" charset="-122"/>
              <a:ea typeface="楷体" panose="02010609060101010101" pitchFamily="49" charset="-122"/>
            </a:endParaRPr>
          </a:p>
        </p:txBody>
      </p:sp>
      <p:graphicFrame>
        <p:nvGraphicFramePr>
          <p:cNvPr id="3" name="图示 2"/>
          <p:cNvGraphicFramePr/>
          <p:nvPr/>
        </p:nvGraphicFramePr>
        <p:xfrm>
          <a:off x="2628900" y="1801814"/>
          <a:ext cx="7048500" cy="4376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929" name="文本框 3"/>
          <p:cNvSpPr txBox="1">
            <a:spLocks noChangeArrowheads="1"/>
          </p:cNvSpPr>
          <p:nvPr/>
        </p:nvSpPr>
        <p:spPr bwMode="auto">
          <a:xfrm>
            <a:off x="3746500" y="5432426"/>
            <a:ext cx="487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solidFill>
                  <a:srgbClr val="FF0000"/>
                </a:solidFill>
                <a:latin typeface="华文琥珀" panose="02010800040101010101" pitchFamily="2" charset="-122"/>
                <a:ea typeface="华文琥珀" panose="02010800040101010101" pitchFamily="2" charset="-122"/>
              </a:rPr>
              <a:t>为人民服务是社会主义道德的核心</a:t>
            </a:r>
          </a:p>
        </p:txBody>
      </p:sp>
    </p:spTree>
    <p:extLst>
      <p:ext uri="{BB962C8B-B14F-4D97-AF65-F5344CB8AC3E}">
        <p14:creationId xmlns:p14="http://schemas.microsoft.com/office/powerpoint/2010/main" val="5328216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294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2949" name="AutoShape 6"/>
          <p:cNvSpPr>
            <a:spLocks noChangeArrowheads="1"/>
          </p:cNvSpPr>
          <p:nvPr/>
        </p:nvSpPr>
        <p:spPr bwMode="auto">
          <a:xfrm>
            <a:off x="236306" y="914400"/>
            <a:ext cx="11260476" cy="5691883"/>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2950" name="Rectangle 2"/>
          <p:cNvSpPr txBox="1">
            <a:spLocks noChangeArrowheads="1"/>
          </p:cNvSpPr>
          <p:nvPr/>
        </p:nvSpPr>
        <p:spPr bwMode="auto">
          <a:xfrm>
            <a:off x="4351339" y="2202969"/>
            <a:ext cx="5646737" cy="572464"/>
          </a:xfrm>
          <a:prstGeom prst="rect">
            <a:avLst/>
          </a:prstGeom>
          <a:solidFill>
            <a:srgbClr val="009900">
              <a:alpha val="61176"/>
            </a:srgbClr>
          </a:solidFill>
          <a:ln w="9525">
            <a:solidFill>
              <a:schemeClr val="tx1"/>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Clr>
                <a:schemeClr val="accent1"/>
              </a:buClr>
              <a:buSzPct val="65000"/>
              <a:buFontTx/>
              <a:buNone/>
            </a:pPr>
            <a:r>
              <a:rPr lang="zh-CN" altLang="en-US" sz="2400">
                <a:latin typeface="楷体" panose="02010609060101010101" pitchFamily="49" charset="-122"/>
                <a:ea typeface="楷体" panose="02010609060101010101" pitchFamily="49" charset="-122"/>
              </a:rPr>
              <a:t>为组织在公社里的人民服务</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马克思</a:t>
            </a:r>
          </a:p>
        </p:txBody>
      </p:sp>
      <p:sp>
        <p:nvSpPr>
          <p:cNvPr id="82951" name="Oval 3" descr="列宁2"/>
          <p:cNvSpPr>
            <a:spLocks noChangeArrowheads="1"/>
          </p:cNvSpPr>
          <p:nvPr/>
        </p:nvSpPr>
        <p:spPr bwMode="auto">
          <a:xfrm>
            <a:off x="2755901" y="3200401"/>
            <a:ext cx="1116013" cy="1317625"/>
          </a:xfrm>
          <a:prstGeom prst="ellipse">
            <a:avLst/>
          </a:prstGeom>
          <a:blipFill dpi="0" rotWithShape="1">
            <a:blip r:embed="rId3"/>
            <a:srcRect/>
            <a:stretch>
              <a:fillRect/>
            </a:stretch>
          </a:blip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pic>
        <p:nvPicPr>
          <p:cNvPr id="82952" name="Picture 9" descr="t0133ccfe41f3b8cbb4_副本"/>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1406525"/>
            <a:ext cx="1173163" cy="133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3" name="Picture 10" descr="webwxgetmsgimg (8)_副本"/>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5901" y="4995864"/>
            <a:ext cx="1173163"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4" name="Rectangle 2"/>
          <p:cNvSpPr txBox="1">
            <a:spLocks noChangeArrowheads="1"/>
          </p:cNvSpPr>
          <p:nvPr/>
        </p:nvSpPr>
        <p:spPr bwMode="auto">
          <a:xfrm>
            <a:off x="4421189" y="3905562"/>
            <a:ext cx="5610225" cy="572464"/>
          </a:xfrm>
          <a:prstGeom prst="rect">
            <a:avLst/>
          </a:prstGeom>
          <a:solidFill>
            <a:schemeClr val="bg1">
              <a:alpha val="59999"/>
            </a:schemeClr>
          </a:solidFill>
          <a:ln w="9525">
            <a:solidFill>
              <a:schemeClr val="tx1"/>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Clr>
                <a:schemeClr val="accent1"/>
              </a:buClr>
              <a:buSzPct val="65000"/>
              <a:buFontTx/>
              <a:buNone/>
            </a:pPr>
            <a:r>
              <a:rPr lang="zh-CN" altLang="en-US" sz="2400">
                <a:latin typeface="楷体" panose="02010609060101010101" pitchFamily="49" charset="-122"/>
                <a:ea typeface="楷体" panose="02010609060101010101" pitchFamily="49" charset="-122"/>
              </a:rPr>
              <a:t>为千千万万劳动人民服务</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列宁</a:t>
            </a:r>
          </a:p>
        </p:txBody>
      </p:sp>
      <p:sp>
        <p:nvSpPr>
          <p:cNvPr id="82955" name="Rectangle 2"/>
          <p:cNvSpPr txBox="1">
            <a:spLocks noChangeArrowheads="1"/>
          </p:cNvSpPr>
          <p:nvPr/>
        </p:nvSpPr>
        <p:spPr bwMode="auto">
          <a:xfrm>
            <a:off x="4421189" y="5576406"/>
            <a:ext cx="5610225" cy="572464"/>
          </a:xfrm>
          <a:prstGeom prst="rect">
            <a:avLst/>
          </a:prstGeom>
          <a:solidFill>
            <a:srgbClr val="CCFF33">
              <a:alpha val="24706"/>
            </a:srgbClr>
          </a:solidFill>
          <a:ln w="9525">
            <a:solidFill>
              <a:schemeClr val="tx1"/>
            </a:solidFill>
            <a:miter lim="800000"/>
            <a:headEnd/>
            <a:tailEnd/>
          </a:ln>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buClr>
                <a:schemeClr val="accent1"/>
              </a:buClr>
              <a:buSzPct val="65000"/>
              <a:buFontTx/>
              <a:buNone/>
            </a:pPr>
            <a:r>
              <a:rPr lang="zh-CN" altLang="en-US" sz="2400">
                <a:latin typeface="楷体" panose="02010609060101010101" pitchFamily="49" charset="-122"/>
                <a:ea typeface="楷体" panose="02010609060101010101" pitchFamily="49" charset="-122"/>
              </a:rPr>
              <a:t>为人民服务 </a:t>
            </a:r>
            <a:r>
              <a:rPr lang="en-US" altLang="zh-CN" sz="2400">
                <a:latin typeface="楷体" panose="02010609060101010101" pitchFamily="49" charset="-122"/>
                <a:ea typeface="楷体" panose="02010609060101010101" pitchFamily="49" charset="-122"/>
              </a:rPr>
              <a:t>——</a:t>
            </a:r>
            <a:r>
              <a:rPr lang="zh-CN" altLang="en-US" sz="2400">
                <a:latin typeface="楷体" panose="02010609060101010101" pitchFamily="49" charset="-122"/>
                <a:ea typeface="楷体" panose="02010609060101010101" pitchFamily="49" charset="-122"/>
              </a:rPr>
              <a:t>毛泽东</a:t>
            </a:r>
          </a:p>
        </p:txBody>
      </p:sp>
    </p:spTree>
    <p:extLst>
      <p:ext uri="{BB962C8B-B14F-4D97-AF65-F5344CB8AC3E}">
        <p14:creationId xmlns:p14="http://schemas.microsoft.com/office/powerpoint/2010/main" val="4098008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397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3973" name="AutoShape 6"/>
          <p:cNvSpPr>
            <a:spLocks noChangeArrowheads="1"/>
          </p:cNvSpPr>
          <p:nvPr/>
        </p:nvSpPr>
        <p:spPr bwMode="auto">
          <a:xfrm>
            <a:off x="698643" y="838200"/>
            <a:ext cx="10962526"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8" name="Picture 2" descr="https://timgsa.baidu.com/timg?image&amp;quality=80&amp;size=b9999_10000&amp;sec=1538329450244&amp;di=c635d707672a1477010468a9169dae84&amp;imgtype=0&amp;src=http%3A%2F%2Fimg1.cache.netease.com%2Fcatchpic%2FF%2FF8%2FF89A480FFF9BB44C19F753F809045CA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0800" y="2514600"/>
            <a:ext cx="1830332" cy="2514600"/>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9" name="矩形 8"/>
          <p:cNvSpPr/>
          <p:nvPr/>
        </p:nvSpPr>
        <p:spPr>
          <a:xfrm>
            <a:off x="5257800" y="2340739"/>
            <a:ext cx="4343400" cy="2862322"/>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lnSpc>
                <a:spcPct val="150000"/>
              </a:lnSpc>
              <a:defRPr/>
            </a:pPr>
            <a:r>
              <a:rPr lang="zh-CN" altLang="en-US" sz="2000" dirty="0">
                <a:latin typeface="楷体" panose="02010609060101010101" pitchFamily="49" charset="-122"/>
                <a:ea typeface="楷体" panose="02010609060101010101" pitchFamily="49" charset="-122"/>
              </a:rPr>
              <a:t>人民，只有人民，才是创造世界历史的动力，因此，共产党人和一切先进分子，要全心全意为人民服务，一刻也不离开群众，把人民的利益而不是个人或小集团的利益放在首位、作为行动的出发点。</a:t>
            </a:r>
          </a:p>
        </p:txBody>
      </p:sp>
    </p:spTree>
    <p:extLst>
      <p:ext uri="{BB962C8B-B14F-4D97-AF65-F5344CB8AC3E}">
        <p14:creationId xmlns:p14="http://schemas.microsoft.com/office/powerpoint/2010/main" val="23416507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600200"/>
            <a:ext cx="6992938"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6751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1600200"/>
            <a:ext cx="7507288" cy="465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9884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0889" r="41237" b="2"/>
          <a:stretch>
            <a:fillRect/>
          </a:stretch>
        </p:blipFill>
        <p:spPr bwMode="auto">
          <a:xfrm>
            <a:off x="2438400" y="1600200"/>
            <a:ext cx="4343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5" descr="0906638"/>
          <p:cNvPicPr>
            <a:picLocks noChangeAspect="1" noChangeArrowheads="1"/>
          </p:cNvPicPr>
          <p:nvPr/>
        </p:nvPicPr>
        <p:blipFill>
          <a:blip r:embed="rId3">
            <a:extLst>
              <a:ext uri="{28A0092B-C50C-407E-A947-70E740481C1C}">
                <a14:useLocalDpi xmlns:a14="http://schemas.microsoft.com/office/drawing/2010/main" val="0"/>
              </a:ext>
            </a:extLst>
          </a:blip>
          <a:srcRect b="9712"/>
          <a:stretch>
            <a:fillRect/>
          </a:stretch>
        </p:blipFill>
        <p:spPr bwMode="auto">
          <a:xfrm>
            <a:off x="7391400" y="2286000"/>
            <a:ext cx="2394542" cy="3276600"/>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1493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38400" y="1676400"/>
            <a:ext cx="739140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9448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8909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9093" name="AutoShape 6"/>
          <p:cNvSpPr>
            <a:spLocks noChangeArrowheads="1"/>
          </p:cNvSpPr>
          <p:nvPr/>
        </p:nvSpPr>
        <p:spPr bwMode="auto">
          <a:xfrm>
            <a:off x="595901" y="838200"/>
            <a:ext cx="11116638"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9095" name="Rectangle 14">
            <a:hlinkClick r:id="rId3" action="ppaction://hlinkpres?slideindex=1&amp;slidetitle="/>
          </p:cNvPr>
          <p:cNvSpPr>
            <a:spLocks noChangeArrowheads="1"/>
          </p:cNvSpPr>
          <p:nvPr/>
        </p:nvSpPr>
        <p:spPr bwMode="auto">
          <a:xfrm>
            <a:off x="6035675" y="2852738"/>
            <a:ext cx="914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a:ea typeface="楷体_GB2312" pitchFamily="49" charset="-122"/>
            </a:endParaRPr>
          </a:p>
        </p:txBody>
      </p:sp>
      <p:sp>
        <p:nvSpPr>
          <p:cNvPr id="89096" name="Rectangle 16">
            <a:hlinkClick r:id="rId4" action="ppaction://hlinkpres?slideindex=1&amp;slidetitle="/>
          </p:cNvPr>
          <p:cNvSpPr>
            <a:spLocks noChangeArrowheads="1"/>
          </p:cNvSpPr>
          <p:nvPr/>
        </p:nvSpPr>
        <p:spPr bwMode="auto">
          <a:xfrm>
            <a:off x="4379914" y="4797425"/>
            <a:ext cx="1368425" cy="719138"/>
          </a:xfrm>
          <a:prstGeom prst="rect">
            <a:avLst/>
          </a:prstGeom>
          <a:solidFill>
            <a:srgbClr val="FFFFFF">
              <a:alpha val="0"/>
            </a:srgbClr>
          </a:solidFill>
          <a:ln w="9525">
            <a:solidFill>
              <a:srgbClr val="FFFFFF">
                <a:alpha val="0"/>
              </a:srgbClr>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endParaRPr lang="zh-CN" altLang="en-US" sz="1800">
              <a:solidFill>
                <a:srgbClr val="FFFFFF"/>
              </a:solidFill>
              <a:ea typeface="楷体_GB2312" pitchFamily="49" charset="-122"/>
            </a:endParaRPr>
          </a:p>
        </p:txBody>
      </p:sp>
      <p:sp>
        <p:nvSpPr>
          <p:cNvPr id="89097" name="矩形 4"/>
          <p:cNvSpPr>
            <a:spLocks noChangeArrowheads="1"/>
          </p:cNvSpPr>
          <p:nvPr/>
        </p:nvSpPr>
        <p:spPr bwMode="auto">
          <a:xfrm>
            <a:off x="5362263" y="2294672"/>
            <a:ext cx="4930454" cy="2862322"/>
          </a:xfrm>
          <a:prstGeom prst="rect">
            <a:avLst/>
          </a:prstGeom>
          <a:solidFill>
            <a:schemeClr val="bg1"/>
          </a:solidFill>
          <a:ln w="9525">
            <a:noFill/>
            <a:miter lim="800000"/>
            <a:headEnd/>
            <a:tailEnd/>
          </a:ln>
          <a:effectLst>
            <a:outerShdw blurRad="50800" dist="38100" dir="5400000" algn="t" rotWithShape="0">
              <a:prstClr val="black">
                <a:alpha val="40000"/>
              </a:prstClr>
            </a:outerShdw>
          </a:effectLst>
          <a:scene3d>
            <a:camera prst="orthographicFront"/>
            <a:lightRig rig="threePt" dir="t"/>
          </a:scene3d>
          <a:sp3d>
            <a:bevelT/>
          </a:sp3d>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dirty="0">
                <a:latin typeface="楷体" panose="02010609060101010101" pitchFamily="49" charset="-122"/>
                <a:ea typeface="楷体" panose="02010609060101010101" pitchFamily="49" charset="-122"/>
              </a:rPr>
              <a:t>全心全意为人民服务，是我们党一切行动的根本出发点和落脚点，是我们党区别于其他一切政党的根本标志。党的一切工作，必须以最广大人民根本利益为最高标准。</a:t>
            </a:r>
          </a:p>
          <a:p>
            <a:pPr>
              <a:spcBef>
                <a:spcPct val="0"/>
              </a:spcBef>
              <a:buFontTx/>
              <a:buNone/>
            </a:pPr>
            <a:endParaRPr lang="en-US" altLang="zh-CN" sz="2400" dirty="0">
              <a:latin typeface="楷体" panose="02010609060101010101" pitchFamily="49" charset="-122"/>
              <a:ea typeface="楷体" panose="02010609060101010101" pitchFamily="49" charset="-122"/>
            </a:endParaRPr>
          </a:p>
          <a:p>
            <a:pPr>
              <a:spcBef>
                <a:spcPct val="0"/>
              </a:spcBef>
              <a:buFontTx/>
              <a:buNone/>
            </a:pPr>
            <a:r>
              <a:rPr lang="en-US" altLang="zh-CN" sz="1800" dirty="0">
                <a:latin typeface="楷体" panose="02010609060101010101" pitchFamily="49" charset="-122"/>
                <a:ea typeface="楷体" panose="02010609060101010101" pitchFamily="49" charset="-122"/>
              </a:rPr>
              <a:t>——2013</a:t>
            </a:r>
            <a:r>
              <a:rPr lang="zh-CN" altLang="en-US" sz="1800" dirty="0">
                <a:latin typeface="楷体" panose="02010609060101010101" pitchFamily="49" charset="-122"/>
                <a:ea typeface="楷体" panose="02010609060101010101" pitchFamily="49" charset="-122"/>
              </a:rPr>
              <a:t>年</a:t>
            </a:r>
            <a:r>
              <a:rPr lang="en-US" altLang="zh-CN" sz="1800" dirty="0">
                <a:latin typeface="楷体" panose="02010609060101010101" pitchFamily="49" charset="-122"/>
                <a:ea typeface="楷体" panose="02010609060101010101" pitchFamily="49" charset="-122"/>
              </a:rPr>
              <a:t>12</a:t>
            </a:r>
            <a:r>
              <a:rPr lang="zh-CN" altLang="en-US" sz="1800" dirty="0">
                <a:latin typeface="楷体" panose="02010609060101010101" pitchFamily="49" charset="-122"/>
                <a:ea typeface="楷体" panose="02010609060101010101" pitchFamily="49" charset="-122"/>
              </a:rPr>
              <a:t>月</a:t>
            </a:r>
            <a:r>
              <a:rPr lang="en-US" altLang="zh-CN" sz="1800" dirty="0">
                <a:latin typeface="楷体" panose="02010609060101010101" pitchFamily="49" charset="-122"/>
                <a:ea typeface="楷体" panose="02010609060101010101" pitchFamily="49" charset="-122"/>
              </a:rPr>
              <a:t>26</a:t>
            </a:r>
            <a:r>
              <a:rPr lang="zh-CN" altLang="en-US" sz="1800" dirty="0">
                <a:latin typeface="楷体" panose="02010609060101010101" pitchFamily="49" charset="-122"/>
                <a:ea typeface="楷体" panose="02010609060101010101" pitchFamily="49" charset="-122"/>
              </a:rPr>
              <a:t>日，习近平在纪念毛泽东 </a:t>
            </a:r>
            <a:endParaRPr lang="en-US" altLang="zh-CN" sz="1800" dirty="0">
              <a:latin typeface="楷体" panose="02010609060101010101" pitchFamily="49" charset="-122"/>
              <a:ea typeface="楷体" panose="02010609060101010101" pitchFamily="49" charset="-122"/>
            </a:endParaRPr>
          </a:p>
          <a:p>
            <a:pPr>
              <a:spcBef>
                <a:spcPct val="0"/>
              </a:spcBef>
              <a:buFontTx/>
              <a:buNone/>
            </a:pPr>
            <a:r>
              <a:rPr lang="en-US" altLang="zh-CN" sz="1800" dirty="0">
                <a:latin typeface="楷体" panose="02010609060101010101" pitchFamily="49" charset="-122"/>
                <a:ea typeface="楷体" panose="02010609060101010101" pitchFamily="49" charset="-122"/>
              </a:rPr>
              <a:t>    </a:t>
            </a:r>
            <a:r>
              <a:rPr lang="zh-CN" altLang="en-US" sz="1800" dirty="0">
                <a:latin typeface="楷体" panose="02010609060101010101" pitchFamily="49" charset="-122"/>
                <a:ea typeface="楷体" panose="02010609060101010101" pitchFamily="49" charset="-122"/>
              </a:rPr>
              <a:t>同志诞辰</a:t>
            </a:r>
            <a:r>
              <a:rPr lang="en-US" altLang="zh-CN" sz="1800" dirty="0">
                <a:latin typeface="楷体" panose="02010609060101010101" pitchFamily="49" charset="-122"/>
                <a:ea typeface="楷体" panose="02010609060101010101" pitchFamily="49" charset="-122"/>
              </a:rPr>
              <a:t>120</a:t>
            </a:r>
            <a:r>
              <a:rPr lang="zh-CN" altLang="en-US" sz="1800" dirty="0">
                <a:latin typeface="楷体" panose="02010609060101010101" pitchFamily="49" charset="-122"/>
                <a:ea typeface="楷体" panose="02010609060101010101" pitchFamily="49" charset="-122"/>
              </a:rPr>
              <a:t>周年座谈会上的讲话</a:t>
            </a:r>
          </a:p>
        </p:txBody>
      </p:sp>
      <p:pic>
        <p:nvPicPr>
          <p:cNvPr id="11" name="Picture 2" descr="https://timgsa.baidu.com/timg?image&amp;quality=80&amp;size=b9999_10000&amp;sec=1533277971886&amp;di=0e1f54ff67c7fadc70bee2f6183010db&amp;imgtype=0&amp;src=http%3A%2F%2Fww2.sinaimg.cn%2Flarge%2Fc04b32d5tw1erozkt8dzkj20c80mftbp.jpg"/>
          <p:cNvPicPr>
            <a:picLocks noChangeAspect="1" noChangeArrowheads="1"/>
          </p:cNvPicPr>
          <p:nvPr/>
        </p:nvPicPr>
        <p:blipFill>
          <a:blip r:embed="rId5" cstate="print"/>
          <a:srcRect/>
          <a:stretch>
            <a:fillRect/>
          </a:stretch>
        </p:blipFill>
        <p:spPr bwMode="auto">
          <a:xfrm>
            <a:off x="2392042" y="2485714"/>
            <a:ext cx="2079625" cy="2671281"/>
          </a:xfrm>
          <a:prstGeom prst="rect">
            <a:avLst/>
          </a:prstGeom>
          <a:noFill/>
          <a:ln w="9525">
            <a:noFill/>
            <a:miter lim="800000"/>
            <a:headEnd/>
            <a:tailEnd/>
          </a:ln>
          <a:effectLst>
            <a:softEdge rad="127000"/>
          </a:effectLst>
        </p:spPr>
      </p:pic>
    </p:spTree>
    <p:extLst>
      <p:ext uri="{BB962C8B-B14F-4D97-AF65-F5344CB8AC3E}">
        <p14:creationId xmlns:p14="http://schemas.microsoft.com/office/powerpoint/2010/main" val="35568992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011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0117" name="AutoShape 6"/>
          <p:cNvSpPr>
            <a:spLocks noChangeArrowheads="1"/>
          </p:cNvSpPr>
          <p:nvPr/>
        </p:nvSpPr>
        <p:spPr bwMode="auto">
          <a:xfrm>
            <a:off x="1379434" y="914400"/>
            <a:ext cx="905510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90119" name="矩形 11"/>
          <p:cNvSpPr>
            <a:spLocks noChangeArrowheads="1"/>
          </p:cNvSpPr>
          <p:nvPr/>
        </p:nvSpPr>
        <p:spPr bwMode="auto">
          <a:xfrm>
            <a:off x="4572000" y="1743075"/>
            <a:ext cx="5519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996600"/>
                </a:solidFill>
                <a:latin typeface="华文琥珀" panose="02010800040101010101" pitchFamily="2" charset="-122"/>
                <a:ea typeface="华文琥珀" panose="02010800040101010101" pitchFamily="2" charset="-122"/>
                <a:sym typeface="+mn-ea"/>
              </a:rPr>
              <a:t>为人民服务是否“过时”了？</a:t>
            </a:r>
          </a:p>
        </p:txBody>
      </p:sp>
      <p:grpSp>
        <p:nvGrpSpPr>
          <p:cNvPr id="90120" name="组合 1"/>
          <p:cNvGrpSpPr>
            <a:grpSpLocks/>
          </p:cNvGrpSpPr>
          <p:nvPr/>
        </p:nvGrpSpPr>
        <p:grpSpPr bwMode="auto">
          <a:xfrm>
            <a:off x="2354263" y="1697038"/>
            <a:ext cx="2082800" cy="685800"/>
            <a:chOff x="70839" y="3785838"/>
            <a:chExt cx="3339626" cy="1445187"/>
          </a:xfrm>
        </p:grpSpPr>
        <p:pic>
          <p:nvPicPr>
            <p:cNvPr id="90123" name="图片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9" y="3785838"/>
              <a:ext cx="3339626" cy="144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24" name="文本框 16"/>
            <p:cNvSpPr txBox="1">
              <a:spLocks noChangeArrowheads="1"/>
            </p:cNvSpPr>
            <p:nvPr/>
          </p:nvSpPr>
          <p:spPr bwMode="auto">
            <a:xfrm>
              <a:off x="1665220" y="4081229"/>
              <a:ext cx="1118597" cy="84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rgbClr val="FFFF00"/>
                  </a:solidFill>
                  <a:latin typeface="微软雅黑" panose="020B0503020204020204" pitchFamily="34" charset="-122"/>
                  <a:ea typeface="微软雅黑" panose="020B0503020204020204" pitchFamily="34" charset="-122"/>
                </a:rPr>
                <a:t>思考</a:t>
              </a:r>
            </a:p>
          </p:txBody>
        </p:sp>
      </p:grpSp>
      <p:pic>
        <p:nvPicPr>
          <p:cNvPr id="16" name="Picture 4" descr="2466553_145137076_2">
            <a:hlinkClick r:id="rId4" action="ppaction://hlinkfile"/>
          </p:cNvPr>
          <p:cNvPicPr>
            <a:picLocks noChangeAspect="1" noChangeArrowheads="1"/>
          </p:cNvPicPr>
          <p:nvPr/>
        </p:nvPicPr>
        <p:blipFill>
          <a:blip r:embed="rId5">
            <a:extLst>
              <a:ext uri="{28A0092B-C50C-407E-A947-70E740481C1C}">
                <a14:useLocalDpi xmlns:a14="http://schemas.microsoft.com/office/drawing/2010/main" val="0"/>
              </a:ext>
            </a:extLst>
          </a:blip>
          <a:srcRect l="2438" t="2191" r="2438" b="10161"/>
          <a:stretch>
            <a:fillRect/>
          </a:stretch>
        </p:blipFill>
        <p:spPr bwMode="auto">
          <a:xfrm>
            <a:off x="3697432" y="3517900"/>
            <a:ext cx="5221479" cy="2174875"/>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7734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216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2165" name="AutoShape 6"/>
          <p:cNvSpPr>
            <a:spLocks noChangeArrowheads="1"/>
          </p:cNvSpPr>
          <p:nvPr/>
        </p:nvSpPr>
        <p:spPr bwMode="auto">
          <a:xfrm>
            <a:off x="472611" y="838200"/>
            <a:ext cx="10931704"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矩形 7"/>
          <p:cNvSpPr/>
          <p:nvPr/>
        </p:nvSpPr>
        <p:spPr>
          <a:xfrm>
            <a:off x="2971800" y="3099636"/>
            <a:ext cx="5943600" cy="707886"/>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kumimoji="1" lang="zh-CN" altLang="en-US" sz="2000" dirty="0">
                <a:latin typeface="微软雅黑" panose="020B0503020204020204" pitchFamily="34" charset="-122"/>
                <a:ea typeface="微软雅黑" panose="020B0503020204020204" pitchFamily="34" charset="-122"/>
              </a:rPr>
              <a:t>对共产党人和要求进步的先进分子的要求：先天下之忧而忧，后天下之乐而乐；全心全意为人民服务。</a:t>
            </a:r>
            <a:endParaRPr kumimoji="1" lang="zh-CN" altLang="en-US" sz="2000" dirty="0">
              <a:solidFill>
                <a:srgbClr val="008000"/>
              </a:solidFill>
              <a:latin typeface="微软雅黑" panose="020B0503020204020204" pitchFamily="34" charset="-122"/>
              <a:ea typeface="微软雅黑" panose="020B0503020204020204" pitchFamily="34" charset="-122"/>
            </a:endParaRPr>
          </a:p>
        </p:txBody>
      </p:sp>
      <p:sp>
        <p:nvSpPr>
          <p:cNvPr id="9" name="矩形 8"/>
          <p:cNvSpPr/>
          <p:nvPr/>
        </p:nvSpPr>
        <p:spPr>
          <a:xfrm>
            <a:off x="2971800" y="4697359"/>
            <a:ext cx="5943600" cy="1015663"/>
          </a:xfrm>
          <a:prstGeom prst="rect">
            <a:avLst/>
          </a:prstGeom>
          <a:ln>
            <a:noFill/>
          </a:ln>
          <a:effectLst>
            <a:outerShdw blurRad="63500" sx="102000" sy="102000" algn="ctr"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kumimoji="1" lang="zh-CN" altLang="en-US" sz="2000" dirty="0">
                <a:latin typeface="微软雅黑" panose="020B0503020204020204" pitchFamily="34" charset="-122"/>
                <a:ea typeface="微软雅黑" panose="020B0503020204020204" pitchFamily="34" charset="-122"/>
              </a:rPr>
              <a:t>对普通公民的要求：以为他人服务、为社会服务作为安身立命之本，在服务他人、服务社会的过程中实现自己的个人利益和人生价值。</a:t>
            </a:r>
          </a:p>
        </p:txBody>
      </p:sp>
      <p:sp>
        <p:nvSpPr>
          <p:cNvPr id="92173" name="Rectangle 2"/>
          <p:cNvSpPr>
            <a:spLocks noRot="1" noChangeArrowheads="1"/>
          </p:cNvSpPr>
          <p:nvPr/>
        </p:nvSpPr>
        <p:spPr bwMode="auto">
          <a:xfrm>
            <a:off x="2819400" y="1639888"/>
            <a:ext cx="80264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rgbClr val="660066"/>
                </a:solidFill>
                <a:latin typeface="华文琥珀" panose="02010800040101010101" pitchFamily="2" charset="-122"/>
                <a:ea typeface="华文琥珀" panose="02010800040101010101" pitchFamily="2" charset="-122"/>
              </a:rPr>
              <a:t>“</a:t>
            </a:r>
            <a:r>
              <a:rPr lang="zh-CN" altLang="en-US">
                <a:solidFill>
                  <a:srgbClr val="660066"/>
                </a:solidFill>
                <a:latin typeface="华文琥珀" panose="02010800040101010101" pitchFamily="2" charset="-122"/>
                <a:ea typeface="华文琥珀" panose="02010800040101010101" pitchFamily="2" charset="-122"/>
              </a:rPr>
              <a:t>为人民服务”的层次要求</a:t>
            </a:r>
          </a:p>
        </p:txBody>
      </p:sp>
    </p:spTree>
    <p:extLst>
      <p:ext uri="{BB962C8B-B14F-4D97-AF65-F5344CB8AC3E}">
        <p14:creationId xmlns:p14="http://schemas.microsoft.com/office/powerpoint/2010/main" val="3450433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126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1269" name="AutoShape 6"/>
          <p:cNvSpPr>
            <a:spLocks noChangeArrowheads="1"/>
          </p:cNvSpPr>
          <p:nvPr/>
        </p:nvSpPr>
        <p:spPr bwMode="auto">
          <a:xfrm>
            <a:off x="421240" y="838200"/>
            <a:ext cx="1121938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1270" name="AutoShape 6"/>
          <p:cNvSpPr>
            <a:spLocks noChangeArrowheads="1"/>
          </p:cNvSpPr>
          <p:nvPr/>
        </p:nvSpPr>
        <p:spPr bwMode="auto">
          <a:xfrm>
            <a:off x="5334000" y="2286000"/>
            <a:ext cx="4114800" cy="3581400"/>
          </a:xfrm>
          <a:prstGeom prst="flowChartAlternateProcess">
            <a:avLst/>
          </a:prstGeom>
          <a:noFill/>
          <a:ln w="28575"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11271" name="Picture 2" descr="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4478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txBox="1">
            <a:spLocks noChangeArrowheads="1"/>
          </p:cNvSpPr>
          <p:nvPr/>
        </p:nvSpPr>
        <p:spPr bwMode="auto">
          <a:xfrm>
            <a:off x="3048000" y="1981201"/>
            <a:ext cx="11430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eaLnBrk="1" hangingPunct="1">
              <a:defRPr/>
            </a:pPr>
            <a:r>
              <a:rPr lang="zh-CN" altLang="en-US" sz="2400" kern="0">
                <a:solidFill>
                  <a:schemeClr val="accent6">
                    <a:lumMod val="75000"/>
                  </a:schemeClr>
                </a:solidFill>
                <a:latin typeface="微软雅黑" panose="020B0503020204020204" pitchFamily="34" charset="-122"/>
                <a:ea typeface="微软雅黑" panose="020B0503020204020204" pitchFamily="34" charset="-122"/>
              </a:rPr>
              <a:t>道德</a:t>
            </a:r>
            <a:endParaRPr lang="zh-CN" altLang="en-US" sz="2400" kern="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11273" name="文本框 10"/>
          <p:cNvSpPr txBox="1">
            <a:spLocks noChangeArrowheads="1"/>
          </p:cNvSpPr>
          <p:nvPr/>
        </p:nvSpPr>
        <p:spPr bwMode="auto">
          <a:xfrm>
            <a:off x="5943600" y="3078164"/>
            <a:ext cx="32004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楷体" panose="02010609060101010101" pitchFamily="49" charset="-122"/>
                <a:ea typeface="楷体" panose="02010609060101010101" pitchFamily="49" charset="-122"/>
              </a:rPr>
              <a:t>道德是以善恶为评价方式，主要依靠社会舆论、传统习俗和内心信念来发挥作用的行为规范的总和。</a:t>
            </a:r>
          </a:p>
        </p:txBody>
      </p:sp>
    </p:spTree>
    <p:extLst>
      <p:ext uri="{BB962C8B-B14F-4D97-AF65-F5344CB8AC3E}">
        <p14:creationId xmlns:p14="http://schemas.microsoft.com/office/powerpoint/2010/main" val="377736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4796656" y="2078304"/>
            <a:ext cx="2330561" cy="3246687"/>
            <a:chOff x="2820576" y="2123370"/>
            <a:chExt cx="2726138" cy="3246687"/>
          </a:xfrm>
          <a:effectLst>
            <a:reflection blurRad="6350" stA="52000" endA="300" endPos="35000" dir="5400000" sy="-100000" algn="bl" rotWithShape="0"/>
          </a:effectLst>
        </p:grpSpPr>
        <p:grpSp>
          <p:nvGrpSpPr>
            <p:cNvPr id="3" name="组合 4"/>
            <p:cNvGrpSpPr/>
            <p:nvPr/>
          </p:nvGrpSpPr>
          <p:grpSpPr>
            <a:xfrm>
              <a:off x="4798871" y="3682053"/>
              <a:ext cx="747843" cy="1202227"/>
              <a:chOff x="4959672" y="3539613"/>
              <a:chExt cx="487543" cy="783771"/>
            </a:xfrm>
          </p:grpSpPr>
          <p:sp>
            <p:nvSpPr>
              <p:cNvPr id="96" name="任意多边形 95"/>
              <p:cNvSpPr/>
              <p:nvPr/>
            </p:nvSpPr>
            <p:spPr>
              <a:xfrm>
                <a:off x="5001810" y="4119832"/>
                <a:ext cx="380575" cy="203552"/>
              </a:xfrm>
              <a:custGeom>
                <a:avLst/>
                <a:gdLst>
                  <a:gd name="connsiteX0" fmla="*/ 387672 w 387672"/>
                  <a:gd name="connsiteY0" fmla="*/ 84276 h 202263"/>
                  <a:gd name="connsiteX1" fmla="*/ 311823 w 387672"/>
                  <a:gd name="connsiteY1" fmla="*/ 0 h 202263"/>
                  <a:gd name="connsiteX2" fmla="*/ 0 w 387672"/>
                  <a:gd name="connsiteY2" fmla="*/ 143270 h 202263"/>
                  <a:gd name="connsiteX3" fmla="*/ 80063 w 387672"/>
                  <a:gd name="connsiteY3" fmla="*/ 202263 h 202263"/>
                  <a:gd name="connsiteX4" fmla="*/ 387672 w 387672"/>
                  <a:gd name="connsiteY4" fmla="*/ 84276 h 202263"/>
                  <a:gd name="connsiteX0" fmla="*/ 380575 w 380575"/>
                  <a:gd name="connsiteY0" fmla="*/ 78468 h 203552"/>
                  <a:gd name="connsiteX1" fmla="*/ 311823 w 380575"/>
                  <a:gd name="connsiteY1" fmla="*/ 1289 h 203552"/>
                  <a:gd name="connsiteX2" fmla="*/ 0 w 380575"/>
                  <a:gd name="connsiteY2" fmla="*/ 144559 h 203552"/>
                  <a:gd name="connsiteX3" fmla="*/ 80063 w 380575"/>
                  <a:gd name="connsiteY3" fmla="*/ 203552 h 203552"/>
                  <a:gd name="connsiteX4" fmla="*/ 380575 w 380575"/>
                  <a:gd name="connsiteY4" fmla="*/ 78468 h 20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5" h="203552">
                    <a:moveTo>
                      <a:pt x="380575" y="78468"/>
                    </a:moveTo>
                    <a:cubicBezTo>
                      <a:pt x="357658" y="52742"/>
                      <a:pt x="375252" y="-9726"/>
                      <a:pt x="311823" y="1289"/>
                    </a:cubicBezTo>
                    <a:cubicBezTo>
                      <a:pt x="248394" y="12304"/>
                      <a:pt x="103941" y="96802"/>
                      <a:pt x="0" y="144559"/>
                    </a:cubicBezTo>
                    <a:lnTo>
                      <a:pt x="80063" y="203552"/>
                    </a:lnTo>
                    <a:lnTo>
                      <a:pt x="380575" y="78468"/>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97" name="任意多边形 96"/>
              <p:cNvSpPr/>
              <p:nvPr/>
            </p:nvSpPr>
            <p:spPr>
              <a:xfrm>
                <a:off x="4959672" y="3551736"/>
                <a:ext cx="404995" cy="716868"/>
              </a:xfrm>
              <a:custGeom>
                <a:avLst/>
                <a:gdLst>
                  <a:gd name="connsiteX0" fmla="*/ 349747 w 405274"/>
                  <a:gd name="connsiteY0" fmla="*/ 568867 h 712137"/>
                  <a:gd name="connsiteX1" fmla="*/ 379244 w 405274"/>
                  <a:gd name="connsiteY1" fmla="*/ 497232 h 712137"/>
                  <a:gd name="connsiteX2" fmla="*/ 404527 w 405274"/>
                  <a:gd name="connsiteY2" fmla="*/ 345534 h 712137"/>
                  <a:gd name="connsiteX3" fmla="*/ 396099 w 405274"/>
                  <a:gd name="connsiteY3" fmla="*/ 198050 h 712137"/>
                  <a:gd name="connsiteX4" fmla="*/ 370816 w 405274"/>
                  <a:gd name="connsiteY4" fmla="*/ 58994 h 712137"/>
                  <a:gd name="connsiteX5" fmla="*/ 358175 w 405274"/>
                  <a:gd name="connsiteY5" fmla="*/ 0 h 712137"/>
                  <a:gd name="connsiteX6" fmla="*/ 0 w 405274"/>
                  <a:gd name="connsiteY6" fmla="*/ 151698 h 712137"/>
                  <a:gd name="connsiteX7" fmla="*/ 21069 w 405274"/>
                  <a:gd name="connsiteY7" fmla="*/ 227547 h 712137"/>
                  <a:gd name="connsiteX8" fmla="*/ 46352 w 405274"/>
                  <a:gd name="connsiteY8" fmla="*/ 349748 h 712137"/>
                  <a:gd name="connsiteX9" fmla="*/ 58993 w 405274"/>
                  <a:gd name="connsiteY9" fmla="*/ 530942 h 712137"/>
                  <a:gd name="connsiteX10" fmla="*/ 46352 w 405274"/>
                  <a:gd name="connsiteY10" fmla="*/ 661571 h 712137"/>
                  <a:gd name="connsiteX11" fmla="*/ 37924 w 405274"/>
                  <a:gd name="connsiteY11" fmla="*/ 712137 h 712137"/>
                  <a:gd name="connsiteX12" fmla="*/ 349747 w 405274"/>
                  <a:gd name="connsiteY12" fmla="*/ 568867 h 712137"/>
                  <a:gd name="connsiteX0" fmla="*/ 349747 w 405274"/>
                  <a:gd name="connsiteY0" fmla="*/ 573598 h 716868"/>
                  <a:gd name="connsiteX1" fmla="*/ 379244 w 405274"/>
                  <a:gd name="connsiteY1" fmla="*/ 501963 h 716868"/>
                  <a:gd name="connsiteX2" fmla="*/ 404527 w 405274"/>
                  <a:gd name="connsiteY2" fmla="*/ 350265 h 716868"/>
                  <a:gd name="connsiteX3" fmla="*/ 396099 w 405274"/>
                  <a:gd name="connsiteY3" fmla="*/ 202781 h 716868"/>
                  <a:gd name="connsiteX4" fmla="*/ 370816 w 405274"/>
                  <a:gd name="connsiteY4" fmla="*/ 63725 h 716868"/>
                  <a:gd name="connsiteX5" fmla="*/ 358175 w 405274"/>
                  <a:gd name="connsiteY5" fmla="*/ 0 h 716868"/>
                  <a:gd name="connsiteX6" fmla="*/ 0 w 405274"/>
                  <a:gd name="connsiteY6" fmla="*/ 156429 h 716868"/>
                  <a:gd name="connsiteX7" fmla="*/ 21069 w 405274"/>
                  <a:gd name="connsiteY7" fmla="*/ 232278 h 716868"/>
                  <a:gd name="connsiteX8" fmla="*/ 46352 w 405274"/>
                  <a:gd name="connsiteY8" fmla="*/ 354479 h 716868"/>
                  <a:gd name="connsiteX9" fmla="*/ 58993 w 405274"/>
                  <a:gd name="connsiteY9" fmla="*/ 535673 h 716868"/>
                  <a:gd name="connsiteX10" fmla="*/ 46352 w 405274"/>
                  <a:gd name="connsiteY10" fmla="*/ 666302 h 716868"/>
                  <a:gd name="connsiteX11" fmla="*/ 37924 w 405274"/>
                  <a:gd name="connsiteY11" fmla="*/ 716868 h 716868"/>
                  <a:gd name="connsiteX12" fmla="*/ 349747 w 405274"/>
                  <a:gd name="connsiteY12" fmla="*/ 573598 h 716868"/>
                  <a:gd name="connsiteX0" fmla="*/ 356844 w 405274"/>
                  <a:gd name="connsiteY0" fmla="*/ 571232 h 716868"/>
                  <a:gd name="connsiteX1" fmla="*/ 379244 w 405274"/>
                  <a:gd name="connsiteY1" fmla="*/ 501963 h 716868"/>
                  <a:gd name="connsiteX2" fmla="*/ 404527 w 405274"/>
                  <a:gd name="connsiteY2" fmla="*/ 350265 h 716868"/>
                  <a:gd name="connsiteX3" fmla="*/ 396099 w 405274"/>
                  <a:gd name="connsiteY3" fmla="*/ 202781 h 716868"/>
                  <a:gd name="connsiteX4" fmla="*/ 370816 w 405274"/>
                  <a:gd name="connsiteY4" fmla="*/ 63725 h 716868"/>
                  <a:gd name="connsiteX5" fmla="*/ 358175 w 405274"/>
                  <a:gd name="connsiteY5" fmla="*/ 0 h 716868"/>
                  <a:gd name="connsiteX6" fmla="*/ 0 w 405274"/>
                  <a:gd name="connsiteY6" fmla="*/ 156429 h 716868"/>
                  <a:gd name="connsiteX7" fmla="*/ 21069 w 405274"/>
                  <a:gd name="connsiteY7" fmla="*/ 232278 h 716868"/>
                  <a:gd name="connsiteX8" fmla="*/ 46352 w 405274"/>
                  <a:gd name="connsiteY8" fmla="*/ 354479 h 716868"/>
                  <a:gd name="connsiteX9" fmla="*/ 58993 w 405274"/>
                  <a:gd name="connsiteY9" fmla="*/ 535673 h 716868"/>
                  <a:gd name="connsiteX10" fmla="*/ 46352 w 405274"/>
                  <a:gd name="connsiteY10" fmla="*/ 666302 h 716868"/>
                  <a:gd name="connsiteX11" fmla="*/ 37924 w 405274"/>
                  <a:gd name="connsiteY11" fmla="*/ 716868 h 716868"/>
                  <a:gd name="connsiteX12" fmla="*/ 356844 w 405274"/>
                  <a:gd name="connsiteY12" fmla="*/ 571232 h 716868"/>
                  <a:gd name="connsiteX0" fmla="*/ 356844 w 404995"/>
                  <a:gd name="connsiteY0" fmla="*/ 571232 h 716868"/>
                  <a:gd name="connsiteX1" fmla="*/ 383976 w 404995"/>
                  <a:gd name="connsiteY1" fmla="*/ 485404 h 716868"/>
                  <a:gd name="connsiteX2" fmla="*/ 404527 w 404995"/>
                  <a:gd name="connsiteY2" fmla="*/ 350265 h 716868"/>
                  <a:gd name="connsiteX3" fmla="*/ 396099 w 404995"/>
                  <a:gd name="connsiteY3" fmla="*/ 202781 h 716868"/>
                  <a:gd name="connsiteX4" fmla="*/ 370816 w 404995"/>
                  <a:gd name="connsiteY4" fmla="*/ 63725 h 716868"/>
                  <a:gd name="connsiteX5" fmla="*/ 358175 w 404995"/>
                  <a:gd name="connsiteY5" fmla="*/ 0 h 716868"/>
                  <a:gd name="connsiteX6" fmla="*/ 0 w 404995"/>
                  <a:gd name="connsiteY6" fmla="*/ 156429 h 716868"/>
                  <a:gd name="connsiteX7" fmla="*/ 21069 w 404995"/>
                  <a:gd name="connsiteY7" fmla="*/ 232278 h 716868"/>
                  <a:gd name="connsiteX8" fmla="*/ 46352 w 404995"/>
                  <a:gd name="connsiteY8" fmla="*/ 354479 h 716868"/>
                  <a:gd name="connsiteX9" fmla="*/ 58993 w 404995"/>
                  <a:gd name="connsiteY9" fmla="*/ 535673 h 716868"/>
                  <a:gd name="connsiteX10" fmla="*/ 46352 w 404995"/>
                  <a:gd name="connsiteY10" fmla="*/ 666302 h 716868"/>
                  <a:gd name="connsiteX11" fmla="*/ 37924 w 404995"/>
                  <a:gd name="connsiteY11" fmla="*/ 716868 h 716868"/>
                  <a:gd name="connsiteX12" fmla="*/ 356844 w 404995"/>
                  <a:gd name="connsiteY12" fmla="*/ 571232 h 7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4995" h="716868">
                    <a:moveTo>
                      <a:pt x="356844" y="571232"/>
                    </a:moveTo>
                    <a:cubicBezTo>
                      <a:pt x="367027" y="554025"/>
                      <a:pt x="376029" y="522232"/>
                      <a:pt x="383976" y="485404"/>
                    </a:cubicBezTo>
                    <a:cubicBezTo>
                      <a:pt x="391923" y="448576"/>
                      <a:pt x="402507" y="397369"/>
                      <a:pt x="404527" y="350265"/>
                    </a:cubicBezTo>
                    <a:cubicBezTo>
                      <a:pt x="406547" y="303161"/>
                      <a:pt x="401717" y="250538"/>
                      <a:pt x="396099" y="202781"/>
                    </a:cubicBezTo>
                    <a:cubicBezTo>
                      <a:pt x="390481" y="155024"/>
                      <a:pt x="375030" y="95329"/>
                      <a:pt x="370816" y="63725"/>
                    </a:cubicBezTo>
                    <a:lnTo>
                      <a:pt x="358175" y="0"/>
                    </a:lnTo>
                    <a:lnTo>
                      <a:pt x="0" y="156429"/>
                    </a:lnTo>
                    <a:cubicBezTo>
                      <a:pt x="7023" y="181712"/>
                      <a:pt x="13344" y="199270"/>
                      <a:pt x="21069" y="232278"/>
                    </a:cubicBezTo>
                    <a:cubicBezTo>
                      <a:pt x="28794" y="265286"/>
                      <a:pt x="40031" y="303913"/>
                      <a:pt x="46352" y="354479"/>
                    </a:cubicBezTo>
                    <a:cubicBezTo>
                      <a:pt x="52673" y="405045"/>
                      <a:pt x="58993" y="483703"/>
                      <a:pt x="58993" y="535673"/>
                    </a:cubicBezTo>
                    <a:cubicBezTo>
                      <a:pt x="58993" y="587643"/>
                      <a:pt x="49863" y="636103"/>
                      <a:pt x="46352" y="666302"/>
                    </a:cubicBezTo>
                    <a:cubicBezTo>
                      <a:pt x="42841" y="696501"/>
                      <a:pt x="40382" y="706684"/>
                      <a:pt x="37924" y="716868"/>
                    </a:cubicBezTo>
                    <a:lnTo>
                      <a:pt x="356844" y="571232"/>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r>
                  <a:rPr lang="zh-CN" altLang="en-US" sz="2400" kern="0" dirty="0">
                    <a:solidFill>
                      <a:srgbClr val="FFFFFF"/>
                    </a:solidFill>
                    <a:effectLst>
                      <a:outerShdw blurRad="292100" dist="38100" dir="2700000" sx="101000" sy="101000" algn="tl" rotWithShape="0">
                        <a:srgbClr val="080808"/>
                      </a:outerShdw>
                    </a:effectLst>
                    <a:latin typeface="黑体" pitchFamily="49" charset="-122"/>
                    <a:ea typeface="黑体" pitchFamily="49" charset="-122"/>
                  </a:rPr>
                  <a:t>服</a:t>
                </a:r>
              </a:p>
            </p:txBody>
          </p:sp>
          <p:sp>
            <p:nvSpPr>
              <p:cNvPr id="98" name="任意多边形 97"/>
              <p:cNvSpPr/>
              <p:nvPr/>
            </p:nvSpPr>
            <p:spPr>
              <a:xfrm>
                <a:off x="5314394" y="3539613"/>
                <a:ext cx="132821" cy="657357"/>
              </a:xfrm>
              <a:custGeom>
                <a:avLst/>
                <a:gdLst>
                  <a:gd name="connsiteX0" fmla="*/ 2893 w 137736"/>
                  <a:gd name="connsiteY0" fmla="*/ 12641 h 657357"/>
                  <a:gd name="connsiteX1" fmla="*/ 91384 w 137736"/>
                  <a:gd name="connsiteY1" fmla="*/ 0 h 657357"/>
                  <a:gd name="connsiteX2" fmla="*/ 112453 w 137736"/>
                  <a:gd name="connsiteY2" fmla="*/ 105346 h 657357"/>
                  <a:gd name="connsiteX3" fmla="*/ 137736 w 137736"/>
                  <a:gd name="connsiteY3" fmla="*/ 252829 h 657357"/>
                  <a:gd name="connsiteX4" fmla="*/ 137736 w 137736"/>
                  <a:gd name="connsiteY4" fmla="*/ 408741 h 657357"/>
                  <a:gd name="connsiteX5" fmla="*/ 112453 w 137736"/>
                  <a:gd name="connsiteY5" fmla="*/ 556225 h 657357"/>
                  <a:gd name="connsiteX6" fmla="*/ 78742 w 137736"/>
                  <a:gd name="connsiteY6" fmla="*/ 657357 h 657357"/>
                  <a:gd name="connsiteX7" fmla="*/ 11321 w 137736"/>
                  <a:gd name="connsiteY7" fmla="*/ 581508 h 657357"/>
                  <a:gd name="connsiteX8" fmla="*/ 32390 w 137736"/>
                  <a:gd name="connsiteY8" fmla="*/ 518300 h 657357"/>
                  <a:gd name="connsiteX9" fmla="*/ 53459 w 137736"/>
                  <a:gd name="connsiteY9" fmla="*/ 387672 h 657357"/>
                  <a:gd name="connsiteX10" fmla="*/ 53459 w 137736"/>
                  <a:gd name="connsiteY10" fmla="*/ 240188 h 657357"/>
                  <a:gd name="connsiteX11" fmla="*/ 23962 w 137736"/>
                  <a:gd name="connsiteY11" fmla="*/ 88490 h 657357"/>
                  <a:gd name="connsiteX12" fmla="*/ 2893 w 137736"/>
                  <a:gd name="connsiteY12" fmla="*/ 12641 h 657357"/>
                  <a:gd name="connsiteX0" fmla="*/ 345 w 135188"/>
                  <a:gd name="connsiteY0" fmla="*/ 12641 h 657357"/>
                  <a:gd name="connsiteX1" fmla="*/ 88836 w 135188"/>
                  <a:gd name="connsiteY1" fmla="*/ 0 h 657357"/>
                  <a:gd name="connsiteX2" fmla="*/ 109905 w 135188"/>
                  <a:gd name="connsiteY2" fmla="*/ 105346 h 657357"/>
                  <a:gd name="connsiteX3" fmla="*/ 135188 w 135188"/>
                  <a:gd name="connsiteY3" fmla="*/ 252829 h 657357"/>
                  <a:gd name="connsiteX4" fmla="*/ 135188 w 135188"/>
                  <a:gd name="connsiteY4" fmla="*/ 408741 h 657357"/>
                  <a:gd name="connsiteX5" fmla="*/ 109905 w 135188"/>
                  <a:gd name="connsiteY5" fmla="*/ 556225 h 657357"/>
                  <a:gd name="connsiteX6" fmla="*/ 76194 w 135188"/>
                  <a:gd name="connsiteY6" fmla="*/ 657357 h 657357"/>
                  <a:gd name="connsiteX7" fmla="*/ 8773 w 135188"/>
                  <a:gd name="connsiteY7" fmla="*/ 581508 h 657357"/>
                  <a:gd name="connsiteX8" fmla="*/ 29842 w 135188"/>
                  <a:gd name="connsiteY8" fmla="*/ 518300 h 657357"/>
                  <a:gd name="connsiteX9" fmla="*/ 50911 w 135188"/>
                  <a:gd name="connsiteY9" fmla="*/ 387672 h 657357"/>
                  <a:gd name="connsiteX10" fmla="*/ 50911 w 135188"/>
                  <a:gd name="connsiteY10" fmla="*/ 240188 h 657357"/>
                  <a:gd name="connsiteX11" fmla="*/ 21414 w 135188"/>
                  <a:gd name="connsiteY11" fmla="*/ 88490 h 657357"/>
                  <a:gd name="connsiteX12" fmla="*/ 345 w 135188"/>
                  <a:gd name="connsiteY12" fmla="*/ 12641 h 657357"/>
                  <a:gd name="connsiteX0" fmla="*/ 345 w 138141"/>
                  <a:gd name="connsiteY0" fmla="*/ 12641 h 657357"/>
                  <a:gd name="connsiteX1" fmla="*/ 88836 w 138141"/>
                  <a:gd name="connsiteY1" fmla="*/ 0 h 657357"/>
                  <a:gd name="connsiteX2" fmla="*/ 113273 w 138141"/>
                  <a:gd name="connsiteY2" fmla="*/ 95242 h 657357"/>
                  <a:gd name="connsiteX3" fmla="*/ 135188 w 138141"/>
                  <a:gd name="connsiteY3" fmla="*/ 252829 h 657357"/>
                  <a:gd name="connsiteX4" fmla="*/ 135188 w 138141"/>
                  <a:gd name="connsiteY4" fmla="*/ 408741 h 657357"/>
                  <a:gd name="connsiteX5" fmla="*/ 109905 w 138141"/>
                  <a:gd name="connsiteY5" fmla="*/ 556225 h 657357"/>
                  <a:gd name="connsiteX6" fmla="*/ 76194 w 138141"/>
                  <a:gd name="connsiteY6" fmla="*/ 657357 h 657357"/>
                  <a:gd name="connsiteX7" fmla="*/ 8773 w 138141"/>
                  <a:gd name="connsiteY7" fmla="*/ 581508 h 657357"/>
                  <a:gd name="connsiteX8" fmla="*/ 29842 w 138141"/>
                  <a:gd name="connsiteY8" fmla="*/ 518300 h 657357"/>
                  <a:gd name="connsiteX9" fmla="*/ 50911 w 138141"/>
                  <a:gd name="connsiteY9" fmla="*/ 387672 h 657357"/>
                  <a:gd name="connsiteX10" fmla="*/ 50911 w 138141"/>
                  <a:gd name="connsiteY10" fmla="*/ 240188 h 657357"/>
                  <a:gd name="connsiteX11" fmla="*/ 21414 w 138141"/>
                  <a:gd name="connsiteY11" fmla="*/ 88490 h 657357"/>
                  <a:gd name="connsiteX12" fmla="*/ 345 w 138141"/>
                  <a:gd name="connsiteY12" fmla="*/ 12641 h 657357"/>
                  <a:gd name="connsiteX0" fmla="*/ 390 w 130166"/>
                  <a:gd name="connsiteY0" fmla="*/ 23334 h 657357"/>
                  <a:gd name="connsiteX1" fmla="*/ 80861 w 130166"/>
                  <a:gd name="connsiteY1" fmla="*/ 0 h 657357"/>
                  <a:gd name="connsiteX2" fmla="*/ 105298 w 130166"/>
                  <a:gd name="connsiteY2" fmla="*/ 95242 h 657357"/>
                  <a:gd name="connsiteX3" fmla="*/ 127213 w 130166"/>
                  <a:gd name="connsiteY3" fmla="*/ 252829 h 657357"/>
                  <a:gd name="connsiteX4" fmla="*/ 127213 w 130166"/>
                  <a:gd name="connsiteY4" fmla="*/ 408741 h 657357"/>
                  <a:gd name="connsiteX5" fmla="*/ 101930 w 130166"/>
                  <a:gd name="connsiteY5" fmla="*/ 556225 h 657357"/>
                  <a:gd name="connsiteX6" fmla="*/ 68219 w 130166"/>
                  <a:gd name="connsiteY6" fmla="*/ 657357 h 657357"/>
                  <a:gd name="connsiteX7" fmla="*/ 798 w 130166"/>
                  <a:gd name="connsiteY7" fmla="*/ 581508 h 657357"/>
                  <a:gd name="connsiteX8" fmla="*/ 21867 w 130166"/>
                  <a:gd name="connsiteY8" fmla="*/ 518300 h 657357"/>
                  <a:gd name="connsiteX9" fmla="*/ 42936 w 130166"/>
                  <a:gd name="connsiteY9" fmla="*/ 387672 h 657357"/>
                  <a:gd name="connsiteX10" fmla="*/ 42936 w 130166"/>
                  <a:gd name="connsiteY10" fmla="*/ 240188 h 657357"/>
                  <a:gd name="connsiteX11" fmla="*/ 13439 w 130166"/>
                  <a:gd name="connsiteY11" fmla="*/ 88490 h 657357"/>
                  <a:gd name="connsiteX12" fmla="*/ 390 w 130166"/>
                  <a:gd name="connsiteY12" fmla="*/ 23334 h 657357"/>
                  <a:gd name="connsiteX0" fmla="*/ 372 w 132821"/>
                  <a:gd name="connsiteY0" fmla="*/ 20661 h 657357"/>
                  <a:gd name="connsiteX1" fmla="*/ 83516 w 132821"/>
                  <a:gd name="connsiteY1" fmla="*/ 0 h 657357"/>
                  <a:gd name="connsiteX2" fmla="*/ 107953 w 132821"/>
                  <a:gd name="connsiteY2" fmla="*/ 95242 h 657357"/>
                  <a:gd name="connsiteX3" fmla="*/ 129868 w 132821"/>
                  <a:gd name="connsiteY3" fmla="*/ 252829 h 657357"/>
                  <a:gd name="connsiteX4" fmla="*/ 129868 w 132821"/>
                  <a:gd name="connsiteY4" fmla="*/ 408741 h 657357"/>
                  <a:gd name="connsiteX5" fmla="*/ 104585 w 132821"/>
                  <a:gd name="connsiteY5" fmla="*/ 556225 h 657357"/>
                  <a:gd name="connsiteX6" fmla="*/ 70874 w 132821"/>
                  <a:gd name="connsiteY6" fmla="*/ 657357 h 657357"/>
                  <a:gd name="connsiteX7" fmla="*/ 3453 w 132821"/>
                  <a:gd name="connsiteY7" fmla="*/ 581508 h 657357"/>
                  <a:gd name="connsiteX8" fmla="*/ 24522 w 132821"/>
                  <a:gd name="connsiteY8" fmla="*/ 518300 h 657357"/>
                  <a:gd name="connsiteX9" fmla="*/ 45591 w 132821"/>
                  <a:gd name="connsiteY9" fmla="*/ 387672 h 657357"/>
                  <a:gd name="connsiteX10" fmla="*/ 45591 w 132821"/>
                  <a:gd name="connsiteY10" fmla="*/ 240188 h 657357"/>
                  <a:gd name="connsiteX11" fmla="*/ 16094 w 132821"/>
                  <a:gd name="connsiteY11" fmla="*/ 88490 h 657357"/>
                  <a:gd name="connsiteX12" fmla="*/ 372 w 132821"/>
                  <a:gd name="connsiteY12" fmla="*/ 20661 h 65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821" h="657357">
                    <a:moveTo>
                      <a:pt x="372" y="20661"/>
                    </a:moveTo>
                    <a:cubicBezTo>
                      <a:pt x="-5246" y="14340"/>
                      <a:pt x="54019" y="4213"/>
                      <a:pt x="83516" y="0"/>
                    </a:cubicBezTo>
                    <a:cubicBezTo>
                      <a:pt x="90539" y="35115"/>
                      <a:pt x="100228" y="53104"/>
                      <a:pt x="107953" y="95242"/>
                    </a:cubicBezTo>
                    <a:cubicBezTo>
                      <a:pt x="115678" y="137380"/>
                      <a:pt x="126216" y="200579"/>
                      <a:pt x="129868" y="252829"/>
                    </a:cubicBezTo>
                    <a:cubicBezTo>
                      <a:pt x="133521" y="305079"/>
                      <a:pt x="134082" y="358175"/>
                      <a:pt x="129868" y="408741"/>
                    </a:cubicBezTo>
                    <a:cubicBezTo>
                      <a:pt x="125654" y="459307"/>
                      <a:pt x="114417" y="514789"/>
                      <a:pt x="104585" y="556225"/>
                    </a:cubicBezTo>
                    <a:cubicBezTo>
                      <a:pt x="94753" y="597661"/>
                      <a:pt x="82813" y="627509"/>
                      <a:pt x="70874" y="657357"/>
                    </a:cubicBezTo>
                    <a:lnTo>
                      <a:pt x="3453" y="581508"/>
                    </a:lnTo>
                    <a:cubicBezTo>
                      <a:pt x="10476" y="560439"/>
                      <a:pt x="17499" y="550606"/>
                      <a:pt x="24522" y="518300"/>
                    </a:cubicBezTo>
                    <a:cubicBezTo>
                      <a:pt x="31545" y="485994"/>
                      <a:pt x="42079" y="434024"/>
                      <a:pt x="45591" y="387672"/>
                    </a:cubicBezTo>
                    <a:cubicBezTo>
                      <a:pt x="49103" y="341320"/>
                      <a:pt x="50507" y="290052"/>
                      <a:pt x="45591" y="240188"/>
                    </a:cubicBezTo>
                    <a:cubicBezTo>
                      <a:pt x="40675" y="190324"/>
                      <a:pt x="23630" y="125078"/>
                      <a:pt x="16094" y="88490"/>
                    </a:cubicBezTo>
                    <a:cubicBezTo>
                      <a:pt x="8558" y="51902"/>
                      <a:pt x="5990" y="26982"/>
                      <a:pt x="372" y="20661"/>
                    </a:cubicBez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4" name="组合 5"/>
            <p:cNvGrpSpPr/>
            <p:nvPr/>
          </p:nvGrpSpPr>
          <p:grpSpPr>
            <a:xfrm>
              <a:off x="4456301" y="4677445"/>
              <a:ext cx="943685" cy="687976"/>
              <a:chOff x="4456301" y="4677445"/>
              <a:chExt cx="943685" cy="687976"/>
            </a:xfrm>
          </p:grpSpPr>
          <p:grpSp>
            <p:nvGrpSpPr>
              <p:cNvPr id="5" name="组合 33"/>
              <p:cNvGrpSpPr/>
              <p:nvPr/>
            </p:nvGrpSpPr>
            <p:grpSpPr>
              <a:xfrm>
                <a:off x="4456301" y="4677445"/>
                <a:ext cx="943685" cy="687976"/>
                <a:chOff x="4736339" y="4188542"/>
                <a:chExt cx="615219" cy="448514"/>
              </a:xfrm>
            </p:grpSpPr>
            <p:sp>
              <p:nvSpPr>
                <p:cNvPr id="93" name="任意多边形 92"/>
                <p:cNvSpPr/>
                <p:nvPr/>
              </p:nvSpPr>
              <p:spPr>
                <a:xfrm>
                  <a:off x="4736339" y="4357095"/>
                  <a:ext cx="286540" cy="279961"/>
                </a:xfrm>
                <a:custGeom>
                  <a:avLst/>
                  <a:gdLst>
                    <a:gd name="connsiteX0" fmla="*/ 248616 w 286540"/>
                    <a:gd name="connsiteY0" fmla="*/ 0 h 282326"/>
                    <a:gd name="connsiteX1" fmla="*/ 286540 w 286540"/>
                    <a:gd name="connsiteY1" fmla="*/ 117987 h 282326"/>
                    <a:gd name="connsiteX2" fmla="*/ 12642 w 286540"/>
                    <a:gd name="connsiteY2" fmla="*/ 282326 h 282326"/>
                    <a:gd name="connsiteX3" fmla="*/ 0 w 286540"/>
                    <a:gd name="connsiteY3" fmla="*/ 181194 h 282326"/>
                    <a:gd name="connsiteX4" fmla="*/ 248616 w 286540"/>
                    <a:gd name="connsiteY4" fmla="*/ 0 h 282326"/>
                    <a:gd name="connsiteX0" fmla="*/ 248616 w 286540"/>
                    <a:gd name="connsiteY0" fmla="*/ 0 h 279961"/>
                    <a:gd name="connsiteX1" fmla="*/ 286540 w 286540"/>
                    <a:gd name="connsiteY1" fmla="*/ 117987 h 279961"/>
                    <a:gd name="connsiteX2" fmla="*/ 10277 w 286540"/>
                    <a:gd name="connsiteY2" fmla="*/ 279961 h 279961"/>
                    <a:gd name="connsiteX3" fmla="*/ 0 w 286540"/>
                    <a:gd name="connsiteY3" fmla="*/ 181194 h 279961"/>
                    <a:gd name="connsiteX4" fmla="*/ 248616 w 286540"/>
                    <a:gd name="connsiteY4" fmla="*/ 0 h 2799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40" h="279961">
                      <a:moveTo>
                        <a:pt x="248616" y="0"/>
                      </a:moveTo>
                      <a:lnTo>
                        <a:pt x="286540" y="117987"/>
                      </a:lnTo>
                      <a:lnTo>
                        <a:pt x="10277" y="279961"/>
                      </a:lnTo>
                      <a:lnTo>
                        <a:pt x="0" y="181194"/>
                      </a:lnTo>
                      <a:lnTo>
                        <a:pt x="248616" y="0"/>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sp>
              <p:nvSpPr>
                <p:cNvPr id="94" name="任意多边形 93"/>
                <p:cNvSpPr/>
                <p:nvPr/>
              </p:nvSpPr>
              <p:spPr>
                <a:xfrm>
                  <a:off x="4976527" y="4188542"/>
                  <a:ext cx="375031" cy="284758"/>
                </a:xfrm>
                <a:custGeom>
                  <a:avLst/>
                  <a:gdLst>
                    <a:gd name="connsiteX0" fmla="*/ 0 w 375031"/>
                    <a:gd name="connsiteY0" fmla="*/ 168553 h 284758"/>
                    <a:gd name="connsiteX1" fmla="*/ 80063 w 375031"/>
                    <a:gd name="connsiteY1" fmla="*/ 168553 h 284758"/>
                    <a:gd name="connsiteX2" fmla="*/ 193836 w 375031"/>
                    <a:gd name="connsiteY2" fmla="*/ 122201 h 284758"/>
                    <a:gd name="connsiteX3" fmla="*/ 278113 w 375031"/>
                    <a:gd name="connsiteY3" fmla="*/ 50566 h 284758"/>
                    <a:gd name="connsiteX4" fmla="*/ 303396 w 375031"/>
                    <a:gd name="connsiteY4" fmla="*/ 0 h 284758"/>
                    <a:gd name="connsiteX5" fmla="*/ 375031 w 375031"/>
                    <a:gd name="connsiteY5" fmla="*/ 88490 h 284758"/>
                    <a:gd name="connsiteX6" fmla="*/ 328679 w 375031"/>
                    <a:gd name="connsiteY6" fmla="*/ 151698 h 284758"/>
                    <a:gd name="connsiteX7" fmla="*/ 248616 w 375031"/>
                    <a:gd name="connsiteY7" fmla="*/ 214905 h 284758"/>
                    <a:gd name="connsiteX8" fmla="*/ 172767 w 375031"/>
                    <a:gd name="connsiteY8" fmla="*/ 257043 h 284758"/>
                    <a:gd name="connsiteX9" fmla="*/ 71635 w 375031"/>
                    <a:gd name="connsiteY9" fmla="*/ 282326 h 284758"/>
                    <a:gd name="connsiteX10" fmla="*/ 42138 w 375031"/>
                    <a:gd name="connsiteY10" fmla="*/ 282326 h 284758"/>
                    <a:gd name="connsiteX11" fmla="*/ 0 w 375031"/>
                    <a:gd name="connsiteY11" fmla="*/ 168553 h 28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031" h="284758">
                      <a:moveTo>
                        <a:pt x="0" y="168553"/>
                      </a:moveTo>
                      <a:cubicBezTo>
                        <a:pt x="23878" y="172415"/>
                        <a:pt x="47757" y="176278"/>
                        <a:pt x="80063" y="168553"/>
                      </a:cubicBezTo>
                      <a:cubicBezTo>
                        <a:pt x="112369" y="160828"/>
                        <a:pt x="160828" y="141865"/>
                        <a:pt x="193836" y="122201"/>
                      </a:cubicBezTo>
                      <a:cubicBezTo>
                        <a:pt x="226844" y="102536"/>
                        <a:pt x="259853" y="70933"/>
                        <a:pt x="278113" y="50566"/>
                      </a:cubicBezTo>
                      <a:cubicBezTo>
                        <a:pt x="296373" y="30199"/>
                        <a:pt x="299884" y="15099"/>
                        <a:pt x="303396" y="0"/>
                      </a:cubicBezTo>
                      <a:lnTo>
                        <a:pt x="375031" y="88490"/>
                      </a:lnTo>
                      <a:cubicBezTo>
                        <a:pt x="359580" y="109559"/>
                        <a:pt x="349748" y="130629"/>
                        <a:pt x="328679" y="151698"/>
                      </a:cubicBezTo>
                      <a:cubicBezTo>
                        <a:pt x="307610" y="172767"/>
                        <a:pt x="274601" y="197348"/>
                        <a:pt x="248616" y="214905"/>
                      </a:cubicBezTo>
                      <a:cubicBezTo>
                        <a:pt x="222631" y="232462"/>
                        <a:pt x="202264" y="245806"/>
                        <a:pt x="172767" y="257043"/>
                      </a:cubicBezTo>
                      <a:cubicBezTo>
                        <a:pt x="143270" y="268280"/>
                        <a:pt x="93407" y="278112"/>
                        <a:pt x="71635" y="282326"/>
                      </a:cubicBezTo>
                      <a:cubicBezTo>
                        <a:pt x="49863" y="286540"/>
                        <a:pt x="46000" y="284433"/>
                        <a:pt x="42138" y="282326"/>
                      </a:cubicBezTo>
                      <a:lnTo>
                        <a:pt x="0" y="168553"/>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sp>
              <p:nvSpPr>
                <p:cNvPr id="95" name="任意多边形 94"/>
                <p:cNvSpPr/>
                <p:nvPr/>
              </p:nvSpPr>
              <p:spPr>
                <a:xfrm>
                  <a:off x="4980741" y="4201183"/>
                  <a:ext cx="303395" cy="168553"/>
                </a:xfrm>
                <a:custGeom>
                  <a:avLst/>
                  <a:gdLst>
                    <a:gd name="connsiteX0" fmla="*/ 303395 w 303395"/>
                    <a:gd name="connsiteY0" fmla="*/ 0 h 168553"/>
                    <a:gd name="connsiteX1" fmla="*/ 37924 w 303395"/>
                    <a:gd name="connsiteY1" fmla="*/ 122201 h 168553"/>
                    <a:gd name="connsiteX2" fmla="*/ 0 w 303395"/>
                    <a:gd name="connsiteY2" fmla="*/ 168553 h 168553"/>
                    <a:gd name="connsiteX3" fmla="*/ 71635 w 303395"/>
                    <a:gd name="connsiteY3" fmla="*/ 160126 h 168553"/>
                    <a:gd name="connsiteX4" fmla="*/ 164339 w 303395"/>
                    <a:gd name="connsiteY4" fmla="*/ 126415 h 168553"/>
                    <a:gd name="connsiteX5" fmla="*/ 248616 w 303395"/>
                    <a:gd name="connsiteY5" fmla="*/ 67422 h 168553"/>
                    <a:gd name="connsiteX6" fmla="*/ 303395 w 303395"/>
                    <a:gd name="connsiteY6" fmla="*/ 0 h 16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95" h="168553">
                      <a:moveTo>
                        <a:pt x="303395" y="0"/>
                      </a:moveTo>
                      <a:lnTo>
                        <a:pt x="37924" y="122201"/>
                      </a:lnTo>
                      <a:lnTo>
                        <a:pt x="0" y="168553"/>
                      </a:lnTo>
                      <a:cubicBezTo>
                        <a:pt x="23878" y="165744"/>
                        <a:pt x="44245" y="167149"/>
                        <a:pt x="71635" y="160126"/>
                      </a:cubicBezTo>
                      <a:cubicBezTo>
                        <a:pt x="99025" y="153103"/>
                        <a:pt x="134842" y="141866"/>
                        <a:pt x="164339" y="126415"/>
                      </a:cubicBezTo>
                      <a:cubicBezTo>
                        <a:pt x="193836" y="110964"/>
                        <a:pt x="225440" y="87789"/>
                        <a:pt x="248616" y="67422"/>
                      </a:cubicBezTo>
                      <a:cubicBezTo>
                        <a:pt x="271792" y="47055"/>
                        <a:pt x="287593" y="25634"/>
                        <a:pt x="303395" y="0"/>
                      </a:cubicBez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grpSp>
          <p:sp>
            <p:nvSpPr>
              <p:cNvPr id="92" name="任意多边形 91"/>
              <p:cNvSpPr/>
              <p:nvPr/>
            </p:nvSpPr>
            <p:spPr>
              <a:xfrm>
                <a:off x="4473844" y="4959458"/>
                <a:ext cx="805912" cy="402956"/>
              </a:xfrm>
              <a:custGeom>
                <a:avLst/>
                <a:gdLst>
                  <a:gd name="connsiteX0" fmla="*/ 0 w 805912"/>
                  <a:gd name="connsiteY0" fmla="*/ 402956 h 402956"/>
                  <a:gd name="connsiteX1" fmla="*/ 526942 w 805912"/>
                  <a:gd name="connsiteY1" fmla="*/ 180813 h 402956"/>
                  <a:gd name="connsiteX2" fmla="*/ 676759 w 805912"/>
                  <a:gd name="connsiteY2" fmla="*/ 98156 h 402956"/>
                  <a:gd name="connsiteX3" fmla="*/ 805912 w 805912"/>
                  <a:gd name="connsiteY3" fmla="*/ 0 h 402956"/>
                  <a:gd name="connsiteX4" fmla="*/ 692258 w 805912"/>
                  <a:gd name="connsiteY4" fmla="*/ 72325 h 402956"/>
                  <a:gd name="connsiteX5" fmla="*/ 568271 w 805912"/>
                  <a:gd name="connsiteY5" fmla="*/ 123986 h 402956"/>
                  <a:gd name="connsiteX6" fmla="*/ 433953 w 805912"/>
                  <a:gd name="connsiteY6" fmla="*/ 149817 h 402956"/>
                  <a:gd name="connsiteX7" fmla="*/ 0 w 805912"/>
                  <a:gd name="connsiteY7" fmla="*/ 402956 h 40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5912" h="402956">
                    <a:moveTo>
                      <a:pt x="0" y="402956"/>
                    </a:moveTo>
                    <a:cubicBezTo>
                      <a:pt x="195881" y="325464"/>
                      <a:pt x="391762" y="247972"/>
                      <a:pt x="526942" y="180813"/>
                    </a:cubicBezTo>
                    <a:cubicBezTo>
                      <a:pt x="576881" y="153261"/>
                      <a:pt x="631986" y="127430"/>
                      <a:pt x="676759" y="98156"/>
                    </a:cubicBezTo>
                    <a:lnTo>
                      <a:pt x="805912" y="0"/>
                    </a:lnTo>
                    <a:cubicBezTo>
                      <a:pt x="768027" y="24108"/>
                      <a:pt x="731865" y="51661"/>
                      <a:pt x="692258" y="72325"/>
                    </a:cubicBezTo>
                    <a:cubicBezTo>
                      <a:pt x="652651" y="92989"/>
                      <a:pt x="611322" y="111071"/>
                      <a:pt x="568271" y="123986"/>
                    </a:cubicBezTo>
                    <a:cubicBezTo>
                      <a:pt x="525220" y="136901"/>
                      <a:pt x="479586" y="143359"/>
                      <a:pt x="433953" y="149817"/>
                    </a:cubicBezTo>
                    <a:lnTo>
                      <a:pt x="0" y="402956"/>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grpSp>
        <p:sp>
          <p:nvSpPr>
            <p:cNvPr id="64" name="任意多边形 63"/>
            <p:cNvSpPr/>
            <p:nvPr/>
          </p:nvSpPr>
          <p:spPr>
            <a:xfrm>
              <a:off x="2820576" y="2479388"/>
              <a:ext cx="682345" cy="1222536"/>
            </a:xfrm>
            <a:custGeom>
              <a:avLst/>
              <a:gdLst>
                <a:gd name="connsiteX0" fmla="*/ 37070 w 444843"/>
                <a:gd name="connsiteY0" fmla="*/ 216243 h 797011"/>
                <a:gd name="connsiteX1" fmla="*/ 370702 w 444843"/>
                <a:gd name="connsiteY1" fmla="*/ 0 h 797011"/>
                <a:gd name="connsiteX2" fmla="*/ 444843 w 444843"/>
                <a:gd name="connsiteY2" fmla="*/ 98854 h 797011"/>
                <a:gd name="connsiteX3" fmla="*/ 426308 w 444843"/>
                <a:gd name="connsiteY3" fmla="*/ 160638 h 797011"/>
                <a:gd name="connsiteX4" fmla="*/ 407773 w 444843"/>
                <a:gd name="connsiteY4" fmla="*/ 284205 h 797011"/>
                <a:gd name="connsiteX5" fmla="*/ 407773 w 444843"/>
                <a:gd name="connsiteY5" fmla="*/ 438665 h 797011"/>
                <a:gd name="connsiteX6" fmla="*/ 438665 w 444843"/>
                <a:gd name="connsiteY6" fmla="*/ 648729 h 797011"/>
                <a:gd name="connsiteX7" fmla="*/ 339811 w 444843"/>
                <a:gd name="connsiteY7" fmla="*/ 636373 h 797011"/>
                <a:gd name="connsiteX8" fmla="*/ 37070 w 444843"/>
                <a:gd name="connsiteY8" fmla="*/ 797011 h 797011"/>
                <a:gd name="connsiteX9" fmla="*/ 18535 w 444843"/>
                <a:gd name="connsiteY9" fmla="*/ 698157 h 797011"/>
                <a:gd name="connsiteX10" fmla="*/ 0 w 444843"/>
                <a:gd name="connsiteY10" fmla="*/ 512805 h 797011"/>
                <a:gd name="connsiteX11" fmla="*/ 18535 w 444843"/>
                <a:gd name="connsiteY11" fmla="*/ 308919 h 797011"/>
                <a:gd name="connsiteX12" fmla="*/ 37070 w 444843"/>
                <a:gd name="connsiteY12" fmla="*/ 216243 h 797011"/>
                <a:gd name="connsiteX0" fmla="*/ 37070 w 444843"/>
                <a:gd name="connsiteY0" fmla="*/ 216243 h 797011"/>
                <a:gd name="connsiteX1" fmla="*/ 370702 w 444843"/>
                <a:gd name="connsiteY1" fmla="*/ 0 h 797011"/>
                <a:gd name="connsiteX2" fmla="*/ 444843 w 444843"/>
                <a:gd name="connsiteY2" fmla="*/ 98854 h 797011"/>
                <a:gd name="connsiteX3" fmla="*/ 426308 w 444843"/>
                <a:gd name="connsiteY3" fmla="*/ 160638 h 797011"/>
                <a:gd name="connsiteX4" fmla="*/ 407773 w 444843"/>
                <a:gd name="connsiteY4" fmla="*/ 284205 h 797011"/>
                <a:gd name="connsiteX5" fmla="*/ 407773 w 444843"/>
                <a:gd name="connsiteY5" fmla="*/ 438665 h 797011"/>
                <a:gd name="connsiteX6" fmla="*/ 438665 w 444843"/>
                <a:gd name="connsiteY6" fmla="*/ 648729 h 797011"/>
                <a:gd name="connsiteX7" fmla="*/ 339811 w 444843"/>
                <a:gd name="connsiteY7" fmla="*/ 636373 h 797011"/>
                <a:gd name="connsiteX8" fmla="*/ 37070 w 444843"/>
                <a:gd name="connsiteY8" fmla="*/ 797011 h 797011"/>
                <a:gd name="connsiteX9" fmla="*/ 18535 w 444843"/>
                <a:gd name="connsiteY9" fmla="*/ 698157 h 797011"/>
                <a:gd name="connsiteX10" fmla="*/ 0 w 444843"/>
                <a:gd name="connsiteY10" fmla="*/ 512805 h 797011"/>
                <a:gd name="connsiteX11" fmla="*/ 10107 w 444843"/>
                <a:gd name="connsiteY11" fmla="*/ 342629 h 797011"/>
                <a:gd name="connsiteX12" fmla="*/ 37070 w 444843"/>
                <a:gd name="connsiteY12" fmla="*/ 216243 h 797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4843" h="797011">
                  <a:moveTo>
                    <a:pt x="37070" y="216243"/>
                  </a:moveTo>
                  <a:cubicBezTo>
                    <a:pt x="164241" y="131290"/>
                    <a:pt x="291413" y="46338"/>
                    <a:pt x="370702" y="0"/>
                  </a:cubicBezTo>
                  <a:lnTo>
                    <a:pt x="444843" y="98854"/>
                  </a:lnTo>
                  <a:cubicBezTo>
                    <a:pt x="438665" y="119449"/>
                    <a:pt x="432486" y="129746"/>
                    <a:pt x="426308" y="160638"/>
                  </a:cubicBezTo>
                  <a:cubicBezTo>
                    <a:pt x="420130" y="191530"/>
                    <a:pt x="410862" y="237867"/>
                    <a:pt x="407773" y="284205"/>
                  </a:cubicBezTo>
                  <a:cubicBezTo>
                    <a:pt x="404684" y="330543"/>
                    <a:pt x="402624" y="377911"/>
                    <a:pt x="407773" y="438665"/>
                  </a:cubicBezTo>
                  <a:cubicBezTo>
                    <a:pt x="412922" y="499419"/>
                    <a:pt x="425793" y="574074"/>
                    <a:pt x="438665" y="648729"/>
                  </a:cubicBezTo>
                  <a:lnTo>
                    <a:pt x="339811" y="636373"/>
                  </a:lnTo>
                  <a:lnTo>
                    <a:pt x="37070" y="797011"/>
                  </a:lnTo>
                  <a:cubicBezTo>
                    <a:pt x="30892" y="764060"/>
                    <a:pt x="24713" y="745525"/>
                    <a:pt x="18535" y="698157"/>
                  </a:cubicBezTo>
                  <a:cubicBezTo>
                    <a:pt x="12357" y="650789"/>
                    <a:pt x="0" y="577678"/>
                    <a:pt x="0" y="512805"/>
                  </a:cubicBezTo>
                  <a:cubicBezTo>
                    <a:pt x="0" y="447932"/>
                    <a:pt x="2899" y="393086"/>
                    <a:pt x="10107" y="342629"/>
                  </a:cubicBezTo>
                  <a:cubicBezTo>
                    <a:pt x="17315" y="292172"/>
                    <a:pt x="34495" y="234263"/>
                    <a:pt x="37070" y="216243"/>
                  </a:cubicBez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dirty="0">
                <a:solidFill>
                  <a:srgbClr val="FFFFFF"/>
                </a:solidFill>
                <a:effectLst>
                  <a:outerShdw blurRad="292100" dist="38100" dir="2700000" sx="101000" sy="101000" algn="tl" rotWithShape="0">
                    <a:srgbClr val="080808"/>
                  </a:outerShdw>
                </a:effectLst>
                <a:latin typeface="Segoe Semibold" pitchFamily="34" charset="0"/>
              </a:endParaRPr>
            </a:p>
          </p:txBody>
        </p:sp>
        <p:grpSp>
          <p:nvGrpSpPr>
            <p:cNvPr id="6" name="组合 7"/>
            <p:cNvGrpSpPr/>
            <p:nvPr/>
          </p:nvGrpSpPr>
          <p:grpSpPr>
            <a:xfrm>
              <a:off x="3512617" y="4535247"/>
              <a:ext cx="1331500" cy="834810"/>
              <a:chOff x="4121121" y="4095838"/>
              <a:chExt cx="868048" cy="544240"/>
            </a:xfrm>
          </p:grpSpPr>
          <p:sp>
            <p:nvSpPr>
              <p:cNvPr id="88" name="任意多边形 87"/>
              <p:cNvSpPr/>
              <p:nvPr/>
            </p:nvSpPr>
            <p:spPr>
              <a:xfrm>
                <a:off x="4122452" y="4095838"/>
                <a:ext cx="369485" cy="257561"/>
              </a:xfrm>
              <a:custGeom>
                <a:avLst/>
                <a:gdLst>
                  <a:gd name="connsiteX0" fmla="*/ 362389 w 362389"/>
                  <a:gd name="connsiteY0" fmla="*/ 0 h 252829"/>
                  <a:gd name="connsiteX1" fmla="*/ 316037 w 362389"/>
                  <a:gd name="connsiteY1" fmla="*/ 96918 h 252829"/>
                  <a:gd name="connsiteX2" fmla="*/ 0 w 362389"/>
                  <a:gd name="connsiteY2" fmla="*/ 252829 h 252829"/>
                  <a:gd name="connsiteX3" fmla="*/ 33711 w 362389"/>
                  <a:gd name="connsiteY3" fmla="*/ 172767 h 252829"/>
                  <a:gd name="connsiteX4" fmla="*/ 362389 w 362389"/>
                  <a:gd name="connsiteY4" fmla="*/ 0 h 252829"/>
                  <a:gd name="connsiteX0" fmla="*/ 367120 w 367120"/>
                  <a:gd name="connsiteY0" fmla="*/ 0 h 259926"/>
                  <a:gd name="connsiteX1" fmla="*/ 320768 w 367120"/>
                  <a:gd name="connsiteY1" fmla="*/ 96918 h 259926"/>
                  <a:gd name="connsiteX2" fmla="*/ 0 w 367120"/>
                  <a:gd name="connsiteY2" fmla="*/ 259926 h 259926"/>
                  <a:gd name="connsiteX3" fmla="*/ 38442 w 367120"/>
                  <a:gd name="connsiteY3" fmla="*/ 172767 h 259926"/>
                  <a:gd name="connsiteX4" fmla="*/ 367120 w 367120"/>
                  <a:gd name="connsiteY4" fmla="*/ 0 h 259926"/>
                  <a:gd name="connsiteX0" fmla="*/ 369485 w 369485"/>
                  <a:gd name="connsiteY0" fmla="*/ 0 h 257561"/>
                  <a:gd name="connsiteX1" fmla="*/ 323133 w 369485"/>
                  <a:gd name="connsiteY1" fmla="*/ 96918 h 257561"/>
                  <a:gd name="connsiteX2" fmla="*/ 0 w 369485"/>
                  <a:gd name="connsiteY2" fmla="*/ 257561 h 257561"/>
                  <a:gd name="connsiteX3" fmla="*/ 40807 w 369485"/>
                  <a:gd name="connsiteY3" fmla="*/ 172767 h 257561"/>
                  <a:gd name="connsiteX4" fmla="*/ 369485 w 369485"/>
                  <a:gd name="connsiteY4" fmla="*/ 0 h 257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85" h="257561">
                    <a:moveTo>
                      <a:pt x="369485" y="0"/>
                    </a:moveTo>
                    <a:cubicBezTo>
                      <a:pt x="351927" y="37573"/>
                      <a:pt x="334370" y="75147"/>
                      <a:pt x="323133" y="96918"/>
                    </a:cubicBezTo>
                    <a:lnTo>
                      <a:pt x="0" y="257561"/>
                    </a:lnTo>
                    <a:lnTo>
                      <a:pt x="40807" y="172767"/>
                    </a:lnTo>
                    <a:lnTo>
                      <a:pt x="369485" y="0"/>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9" name="任意多边形 88"/>
              <p:cNvSpPr/>
              <p:nvPr/>
            </p:nvSpPr>
            <p:spPr>
              <a:xfrm>
                <a:off x="4121121" y="4192755"/>
                <a:ext cx="868048" cy="447323"/>
              </a:xfrm>
              <a:custGeom>
                <a:avLst/>
                <a:gdLst>
                  <a:gd name="connsiteX0" fmla="*/ 0 w 868048"/>
                  <a:gd name="connsiteY0" fmla="*/ 155911 h 436086"/>
                  <a:gd name="connsiteX1" fmla="*/ 71635 w 868048"/>
                  <a:gd name="connsiteY1" fmla="*/ 227546 h 436086"/>
                  <a:gd name="connsiteX2" fmla="*/ 168553 w 868048"/>
                  <a:gd name="connsiteY2" fmla="*/ 307609 h 436086"/>
                  <a:gd name="connsiteX3" fmla="*/ 311823 w 868048"/>
                  <a:gd name="connsiteY3" fmla="*/ 391885 h 436086"/>
                  <a:gd name="connsiteX4" fmla="*/ 459307 w 868048"/>
                  <a:gd name="connsiteY4" fmla="*/ 429810 h 436086"/>
                  <a:gd name="connsiteX5" fmla="*/ 530942 w 868048"/>
                  <a:gd name="connsiteY5" fmla="*/ 434024 h 436086"/>
                  <a:gd name="connsiteX6" fmla="*/ 648929 w 868048"/>
                  <a:gd name="connsiteY6" fmla="*/ 408741 h 436086"/>
                  <a:gd name="connsiteX7" fmla="*/ 868048 w 868048"/>
                  <a:gd name="connsiteY7" fmla="*/ 278112 h 436086"/>
                  <a:gd name="connsiteX8" fmla="*/ 813268 w 868048"/>
                  <a:gd name="connsiteY8" fmla="*/ 269685 h 436086"/>
                  <a:gd name="connsiteX9" fmla="*/ 678426 w 868048"/>
                  <a:gd name="connsiteY9" fmla="*/ 240188 h 436086"/>
                  <a:gd name="connsiteX10" fmla="*/ 509873 w 868048"/>
                  <a:gd name="connsiteY10" fmla="*/ 155911 h 436086"/>
                  <a:gd name="connsiteX11" fmla="*/ 375030 w 868048"/>
                  <a:gd name="connsiteY11" fmla="*/ 50566 h 436086"/>
                  <a:gd name="connsiteX12" fmla="*/ 332892 w 868048"/>
                  <a:gd name="connsiteY12" fmla="*/ 0 h 436086"/>
                  <a:gd name="connsiteX13" fmla="*/ 0 w 868048"/>
                  <a:gd name="connsiteY13" fmla="*/ 155911 h 436086"/>
                  <a:gd name="connsiteX0" fmla="*/ 0 w 868048"/>
                  <a:gd name="connsiteY0" fmla="*/ 155911 h 436086"/>
                  <a:gd name="connsiteX1" fmla="*/ 71635 w 868048"/>
                  <a:gd name="connsiteY1" fmla="*/ 227546 h 436086"/>
                  <a:gd name="connsiteX2" fmla="*/ 168553 w 868048"/>
                  <a:gd name="connsiteY2" fmla="*/ 307609 h 436086"/>
                  <a:gd name="connsiteX3" fmla="*/ 311823 w 868048"/>
                  <a:gd name="connsiteY3" fmla="*/ 391885 h 436086"/>
                  <a:gd name="connsiteX4" fmla="*/ 434025 w 868048"/>
                  <a:gd name="connsiteY4" fmla="*/ 429810 h 436086"/>
                  <a:gd name="connsiteX5" fmla="*/ 530942 w 868048"/>
                  <a:gd name="connsiteY5" fmla="*/ 434024 h 436086"/>
                  <a:gd name="connsiteX6" fmla="*/ 648929 w 868048"/>
                  <a:gd name="connsiteY6" fmla="*/ 408741 h 436086"/>
                  <a:gd name="connsiteX7" fmla="*/ 868048 w 868048"/>
                  <a:gd name="connsiteY7" fmla="*/ 278112 h 436086"/>
                  <a:gd name="connsiteX8" fmla="*/ 813268 w 868048"/>
                  <a:gd name="connsiteY8" fmla="*/ 269685 h 436086"/>
                  <a:gd name="connsiteX9" fmla="*/ 678426 w 868048"/>
                  <a:gd name="connsiteY9" fmla="*/ 240188 h 436086"/>
                  <a:gd name="connsiteX10" fmla="*/ 509873 w 868048"/>
                  <a:gd name="connsiteY10" fmla="*/ 155911 h 436086"/>
                  <a:gd name="connsiteX11" fmla="*/ 375030 w 868048"/>
                  <a:gd name="connsiteY11" fmla="*/ 50566 h 436086"/>
                  <a:gd name="connsiteX12" fmla="*/ 332892 w 868048"/>
                  <a:gd name="connsiteY12" fmla="*/ 0 h 436086"/>
                  <a:gd name="connsiteX13" fmla="*/ 0 w 868048"/>
                  <a:gd name="connsiteY13" fmla="*/ 155911 h 436086"/>
                  <a:gd name="connsiteX0" fmla="*/ 0 w 868048"/>
                  <a:gd name="connsiteY0" fmla="*/ 155911 h 447324"/>
                  <a:gd name="connsiteX1" fmla="*/ 71635 w 868048"/>
                  <a:gd name="connsiteY1" fmla="*/ 227546 h 447324"/>
                  <a:gd name="connsiteX2" fmla="*/ 168553 w 868048"/>
                  <a:gd name="connsiteY2" fmla="*/ 307609 h 447324"/>
                  <a:gd name="connsiteX3" fmla="*/ 311823 w 868048"/>
                  <a:gd name="connsiteY3" fmla="*/ 391885 h 447324"/>
                  <a:gd name="connsiteX4" fmla="*/ 434025 w 868048"/>
                  <a:gd name="connsiteY4" fmla="*/ 429810 h 447324"/>
                  <a:gd name="connsiteX5" fmla="*/ 530942 w 868048"/>
                  <a:gd name="connsiteY5" fmla="*/ 446665 h 447324"/>
                  <a:gd name="connsiteX6" fmla="*/ 648929 w 868048"/>
                  <a:gd name="connsiteY6" fmla="*/ 408741 h 447324"/>
                  <a:gd name="connsiteX7" fmla="*/ 868048 w 868048"/>
                  <a:gd name="connsiteY7" fmla="*/ 278112 h 447324"/>
                  <a:gd name="connsiteX8" fmla="*/ 813268 w 868048"/>
                  <a:gd name="connsiteY8" fmla="*/ 269685 h 447324"/>
                  <a:gd name="connsiteX9" fmla="*/ 678426 w 868048"/>
                  <a:gd name="connsiteY9" fmla="*/ 240188 h 447324"/>
                  <a:gd name="connsiteX10" fmla="*/ 509873 w 868048"/>
                  <a:gd name="connsiteY10" fmla="*/ 155911 h 447324"/>
                  <a:gd name="connsiteX11" fmla="*/ 375030 w 868048"/>
                  <a:gd name="connsiteY11" fmla="*/ 50566 h 447324"/>
                  <a:gd name="connsiteX12" fmla="*/ 332892 w 868048"/>
                  <a:gd name="connsiteY12" fmla="*/ 0 h 447324"/>
                  <a:gd name="connsiteX13" fmla="*/ 0 w 868048"/>
                  <a:gd name="connsiteY13" fmla="*/ 155911 h 447324"/>
                  <a:gd name="connsiteX0" fmla="*/ 0 w 868048"/>
                  <a:gd name="connsiteY0" fmla="*/ 155911 h 447323"/>
                  <a:gd name="connsiteX1" fmla="*/ 71635 w 868048"/>
                  <a:gd name="connsiteY1" fmla="*/ 227546 h 447323"/>
                  <a:gd name="connsiteX2" fmla="*/ 168553 w 868048"/>
                  <a:gd name="connsiteY2" fmla="*/ 307609 h 447323"/>
                  <a:gd name="connsiteX3" fmla="*/ 311823 w 868048"/>
                  <a:gd name="connsiteY3" fmla="*/ 391885 h 447323"/>
                  <a:gd name="connsiteX4" fmla="*/ 425597 w 868048"/>
                  <a:gd name="connsiteY4" fmla="*/ 429810 h 447323"/>
                  <a:gd name="connsiteX5" fmla="*/ 530942 w 868048"/>
                  <a:gd name="connsiteY5" fmla="*/ 446665 h 447323"/>
                  <a:gd name="connsiteX6" fmla="*/ 648929 w 868048"/>
                  <a:gd name="connsiteY6" fmla="*/ 408741 h 447323"/>
                  <a:gd name="connsiteX7" fmla="*/ 868048 w 868048"/>
                  <a:gd name="connsiteY7" fmla="*/ 278112 h 447323"/>
                  <a:gd name="connsiteX8" fmla="*/ 813268 w 868048"/>
                  <a:gd name="connsiteY8" fmla="*/ 269685 h 447323"/>
                  <a:gd name="connsiteX9" fmla="*/ 678426 w 868048"/>
                  <a:gd name="connsiteY9" fmla="*/ 240188 h 447323"/>
                  <a:gd name="connsiteX10" fmla="*/ 509873 w 868048"/>
                  <a:gd name="connsiteY10" fmla="*/ 155911 h 447323"/>
                  <a:gd name="connsiteX11" fmla="*/ 375030 w 868048"/>
                  <a:gd name="connsiteY11" fmla="*/ 50566 h 447323"/>
                  <a:gd name="connsiteX12" fmla="*/ 332892 w 868048"/>
                  <a:gd name="connsiteY12" fmla="*/ 0 h 447323"/>
                  <a:gd name="connsiteX13" fmla="*/ 0 w 868048"/>
                  <a:gd name="connsiteY13" fmla="*/ 155911 h 447323"/>
                  <a:gd name="connsiteX0" fmla="*/ 0 w 868048"/>
                  <a:gd name="connsiteY0" fmla="*/ 155911 h 447323"/>
                  <a:gd name="connsiteX1" fmla="*/ 71635 w 868048"/>
                  <a:gd name="connsiteY1" fmla="*/ 227546 h 447323"/>
                  <a:gd name="connsiteX2" fmla="*/ 168553 w 868048"/>
                  <a:gd name="connsiteY2" fmla="*/ 307609 h 447323"/>
                  <a:gd name="connsiteX3" fmla="*/ 311823 w 868048"/>
                  <a:gd name="connsiteY3" fmla="*/ 391885 h 447323"/>
                  <a:gd name="connsiteX4" fmla="*/ 425597 w 868048"/>
                  <a:gd name="connsiteY4" fmla="*/ 429810 h 447323"/>
                  <a:gd name="connsiteX5" fmla="*/ 530942 w 868048"/>
                  <a:gd name="connsiteY5" fmla="*/ 446665 h 447323"/>
                  <a:gd name="connsiteX6" fmla="*/ 648929 w 868048"/>
                  <a:gd name="connsiteY6" fmla="*/ 408741 h 447323"/>
                  <a:gd name="connsiteX7" fmla="*/ 868048 w 868048"/>
                  <a:gd name="connsiteY7" fmla="*/ 278112 h 447323"/>
                  <a:gd name="connsiteX8" fmla="*/ 813268 w 868048"/>
                  <a:gd name="connsiteY8" fmla="*/ 269685 h 447323"/>
                  <a:gd name="connsiteX9" fmla="*/ 678426 w 868048"/>
                  <a:gd name="connsiteY9" fmla="*/ 240188 h 447323"/>
                  <a:gd name="connsiteX10" fmla="*/ 509873 w 868048"/>
                  <a:gd name="connsiteY10" fmla="*/ 155911 h 447323"/>
                  <a:gd name="connsiteX11" fmla="*/ 375030 w 868048"/>
                  <a:gd name="connsiteY11" fmla="*/ 50566 h 447323"/>
                  <a:gd name="connsiteX12" fmla="*/ 325795 w 868048"/>
                  <a:gd name="connsiteY12" fmla="*/ 0 h 447323"/>
                  <a:gd name="connsiteX13" fmla="*/ 0 w 868048"/>
                  <a:gd name="connsiteY13" fmla="*/ 155911 h 44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8048" h="447323">
                    <a:moveTo>
                      <a:pt x="0" y="155911"/>
                    </a:moveTo>
                    <a:cubicBezTo>
                      <a:pt x="21771" y="179087"/>
                      <a:pt x="43543" y="202263"/>
                      <a:pt x="71635" y="227546"/>
                    </a:cubicBezTo>
                    <a:cubicBezTo>
                      <a:pt x="99727" y="252829"/>
                      <a:pt x="128522" y="280219"/>
                      <a:pt x="168553" y="307609"/>
                    </a:cubicBezTo>
                    <a:cubicBezTo>
                      <a:pt x="208584" y="334999"/>
                      <a:pt x="268982" y="371518"/>
                      <a:pt x="311823" y="391885"/>
                    </a:cubicBezTo>
                    <a:cubicBezTo>
                      <a:pt x="354664" y="412252"/>
                      <a:pt x="389077" y="420680"/>
                      <a:pt x="425597" y="429810"/>
                    </a:cubicBezTo>
                    <a:cubicBezTo>
                      <a:pt x="462117" y="438940"/>
                      <a:pt x="493720" y="450176"/>
                      <a:pt x="530942" y="446665"/>
                    </a:cubicBezTo>
                    <a:cubicBezTo>
                      <a:pt x="568164" y="443154"/>
                      <a:pt x="600470" y="433322"/>
                      <a:pt x="648929" y="408741"/>
                    </a:cubicBezTo>
                    <a:lnTo>
                      <a:pt x="868048" y="278112"/>
                    </a:lnTo>
                    <a:cubicBezTo>
                      <a:pt x="849788" y="275303"/>
                      <a:pt x="844872" y="276006"/>
                      <a:pt x="813268" y="269685"/>
                    </a:cubicBezTo>
                    <a:cubicBezTo>
                      <a:pt x="781664" y="263364"/>
                      <a:pt x="728992" y="259150"/>
                      <a:pt x="678426" y="240188"/>
                    </a:cubicBezTo>
                    <a:cubicBezTo>
                      <a:pt x="627860" y="221226"/>
                      <a:pt x="560439" y="187515"/>
                      <a:pt x="509873" y="155911"/>
                    </a:cubicBezTo>
                    <a:cubicBezTo>
                      <a:pt x="459307" y="124307"/>
                      <a:pt x="404527" y="76551"/>
                      <a:pt x="375030" y="50566"/>
                    </a:cubicBezTo>
                    <a:cubicBezTo>
                      <a:pt x="345533" y="24581"/>
                      <a:pt x="332115" y="12290"/>
                      <a:pt x="325795" y="0"/>
                    </a:cubicBezTo>
                    <a:lnTo>
                      <a:pt x="0" y="155911"/>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r>
                  <a:rPr lang="zh-CN" altLang="en-US" sz="2400" kern="0" dirty="0">
                    <a:solidFill>
                      <a:schemeClr val="bg1"/>
                    </a:solidFill>
                    <a:effectLst>
                      <a:outerShdw blurRad="292100" dist="38100" dir="2700000" sx="101000" sy="101000" algn="tl" rotWithShape="0">
                        <a:srgbClr val="080808"/>
                      </a:outerShdw>
                    </a:effectLst>
                    <a:latin typeface="黑体" pitchFamily="49" charset="-122"/>
                    <a:ea typeface="黑体" pitchFamily="49" charset="-122"/>
                  </a:rPr>
                  <a:t>民</a:t>
                </a:r>
              </a:p>
            </p:txBody>
          </p:sp>
          <p:sp>
            <p:nvSpPr>
              <p:cNvPr id="90" name="任意多边形 89"/>
              <p:cNvSpPr/>
              <p:nvPr/>
            </p:nvSpPr>
            <p:spPr>
              <a:xfrm>
                <a:off x="4443219" y="4095838"/>
                <a:ext cx="537522" cy="379244"/>
              </a:xfrm>
              <a:custGeom>
                <a:avLst/>
                <a:gdLst>
                  <a:gd name="connsiteX0" fmla="*/ 535156 w 535156"/>
                  <a:gd name="connsiteY0" fmla="*/ 379244 h 379244"/>
                  <a:gd name="connsiteX1" fmla="*/ 501445 w 535156"/>
                  <a:gd name="connsiteY1" fmla="*/ 261257 h 379244"/>
                  <a:gd name="connsiteX2" fmla="*/ 442452 w 535156"/>
                  <a:gd name="connsiteY2" fmla="*/ 257043 h 379244"/>
                  <a:gd name="connsiteX3" fmla="*/ 337106 w 535156"/>
                  <a:gd name="connsiteY3" fmla="*/ 223333 h 379244"/>
                  <a:gd name="connsiteX4" fmla="*/ 193836 w 535156"/>
                  <a:gd name="connsiteY4" fmla="*/ 143270 h 379244"/>
                  <a:gd name="connsiteX5" fmla="*/ 75849 w 535156"/>
                  <a:gd name="connsiteY5" fmla="*/ 42138 h 379244"/>
                  <a:gd name="connsiteX6" fmla="*/ 42139 w 535156"/>
                  <a:gd name="connsiteY6" fmla="*/ 0 h 379244"/>
                  <a:gd name="connsiteX7" fmla="*/ 0 w 535156"/>
                  <a:gd name="connsiteY7" fmla="*/ 92704 h 379244"/>
                  <a:gd name="connsiteX8" fmla="*/ 75849 w 535156"/>
                  <a:gd name="connsiteY8" fmla="*/ 176980 h 379244"/>
                  <a:gd name="connsiteX9" fmla="*/ 193836 w 535156"/>
                  <a:gd name="connsiteY9" fmla="*/ 261257 h 379244"/>
                  <a:gd name="connsiteX10" fmla="*/ 337106 w 535156"/>
                  <a:gd name="connsiteY10" fmla="*/ 332892 h 379244"/>
                  <a:gd name="connsiteX11" fmla="*/ 480376 w 535156"/>
                  <a:gd name="connsiteY11" fmla="*/ 366603 h 379244"/>
                  <a:gd name="connsiteX12" fmla="*/ 535156 w 535156"/>
                  <a:gd name="connsiteY12" fmla="*/ 379244 h 379244"/>
                  <a:gd name="connsiteX0" fmla="*/ 537522 w 537522"/>
                  <a:gd name="connsiteY0" fmla="*/ 379244 h 379244"/>
                  <a:gd name="connsiteX1" fmla="*/ 503811 w 537522"/>
                  <a:gd name="connsiteY1" fmla="*/ 261257 h 379244"/>
                  <a:gd name="connsiteX2" fmla="*/ 444818 w 537522"/>
                  <a:gd name="connsiteY2" fmla="*/ 257043 h 379244"/>
                  <a:gd name="connsiteX3" fmla="*/ 339472 w 537522"/>
                  <a:gd name="connsiteY3" fmla="*/ 223333 h 379244"/>
                  <a:gd name="connsiteX4" fmla="*/ 196202 w 537522"/>
                  <a:gd name="connsiteY4" fmla="*/ 143270 h 379244"/>
                  <a:gd name="connsiteX5" fmla="*/ 78215 w 537522"/>
                  <a:gd name="connsiteY5" fmla="*/ 42138 h 379244"/>
                  <a:gd name="connsiteX6" fmla="*/ 44505 w 537522"/>
                  <a:gd name="connsiteY6" fmla="*/ 0 h 379244"/>
                  <a:gd name="connsiteX7" fmla="*/ 0 w 537522"/>
                  <a:gd name="connsiteY7" fmla="*/ 97435 h 379244"/>
                  <a:gd name="connsiteX8" fmla="*/ 78215 w 537522"/>
                  <a:gd name="connsiteY8" fmla="*/ 176980 h 379244"/>
                  <a:gd name="connsiteX9" fmla="*/ 196202 w 537522"/>
                  <a:gd name="connsiteY9" fmla="*/ 261257 h 379244"/>
                  <a:gd name="connsiteX10" fmla="*/ 339472 w 537522"/>
                  <a:gd name="connsiteY10" fmla="*/ 332892 h 379244"/>
                  <a:gd name="connsiteX11" fmla="*/ 482742 w 537522"/>
                  <a:gd name="connsiteY11" fmla="*/ 366603 h 379244"/>
                  <a:gd name="connsiteX12" fmla="*/ 537522 w 537522"/>
                  <a:gd name="connsiteY12" fmla="*/ 379244 h 3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7522" h="379244">
                    <a:moveTo>
                      <a:pt x="537522" y="379244"/>
                    </a:moveTo>
                    <a:cubicBezTo>
                      <a:pt x="523475" y="329731"/>
                      <a:pt x="509429" y="280219"/>
                      <a:pt x="503811" y="261257"/>
                    </a:cubicBezTo>
                    <a:lnTo>
                      <a:pt x="444818" y="257043"/>
                    </a:lnTo>
                    <a:cubicBezTo>
                      <a:pt x="417428" y="250722"/>
                      <a:pt x="380908" y="242295"/>
                      <a:pt x="339472" y="223333"/>
                    </a:cubicBezTo>
                    <a:cubicBezTo>
                      <a:pt x="298036" y="204371"/>
                      <a:pt x="239745" y="173469"/>
                      <a:pt x="196202" y="143270"/>
                    </a:cubicBezTo>
                    <a:cubicBezTo>
                      <a:pt x="152659" y="113071"/>
                      <a:pt x="103498" y="66016"/>
                      <a:pt x="78215" y="42138"/>
                    </a:cubicBezTo>
                    <a:cubicBezTo>
                      <a:pt x="52932" y="18260"/>
                      <a:pt x="48718" y="9130"/>
                      <a:pt x="44505" y="0"/>
                    </a:cubicBezTo>
                    <a:lnTo>
                      <a:pt x="0" y="97435"/>
                    </a:lnTo>
                    <a:cubicBezTo>
                      <a:pt x="25283" y="125527"/>
                      <a:pt x="45515" y="149676"/>
                      <a:pt x="78215" y="176980"/>
                    </a:cubicBezTo>
                    <a:cubicBezTo>
                      <a:pt x="110915" y="204284"/>
                      <a:pt x="152659" y="235272"/>
                      <a:pt x="196202" y="261257"/>
                    </a:cubicBezTo>
                    <a:cubicBezTo>
                      <a:pt x="239745" y="287242"/>
                      <a:pt x="291715" y="315334"/>
                      <a:pt x="339472" y="332892"/>
                    </a:cubicBezTo>
                    <a:cubicBezTo>
                      <a:pt x="387229" y="350450"/>
                      <a:pt x="450436" y="360282"/>
                      <a:pt x="482742" y="366603"/>
                    </a:cubicBezTo>
                    <a:lnTo>
                      <a:pt x="537522" y="379244"/>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7" name="组合 8"/>
            <p:cNvGrpSpPr/>
            <p:nvPr/>
          </p:nvGrpSpPr>
          <p:grpSpPr>
            <a:xfrm>
              <a:off x="4365811" y="2647878"/>
              <a:ext cx="1072956" cy="1176373"/>
              <a:chOff x="4677346" y="2865401"/>
              <a:chExt cx="699495" cy="766916"/>
            </a:xfrm>
          </p:grpSpPr>
          <p:sp>
            <p:nvSpPr>
              <p:cNvPr id="84" name="任意多边形 83"/>
              <p:cNvSpPr/>
              <p:nvPr/>
            </p:nvSpPr>
            <p:spPr>
              <a:xfrm>
                <a:off x="4677346" y="2962319"/>
                <a:ext cx="615218" cy="661570"/>
              </a:xfrm>
              <a:custGeom>
                <a:avLst/>
                <a:gdLst>
                  <a:gd name="connsiteX0" fmla="*/ 324464 w 615218"/>
                  <a:gd name="connsiteY0" fmla="*/ 0 h 661570"/>
                  <a:gd name="connsiteX1" fmla="*/ 400313 w 615218"/>
                  <a:gd name="connsiteY1" fmla="*/ 92704 h 661570"/>
                  <a:gd name="connsiteX2" fmla="*/ 484589 w 615218"/>
                  <a:gd name="connsiteY2" fmla="*/ 227546 h 661570"/>
                  <a:gd name="connsiteX3" fmla="*/ 556225 w 615218"/>
                  <a:gd name="connsiteY3" fmla="*/ 366603 h 661570"/>
                  <a:gd name="connsiteX4" fmla="*/ 615218 w 615218"/>
                  <a:gd name="connsiteY4" fmla="*/ 514087 h 661570"/>
                  <a:gd name="connsiteX5" fmla="*/ 261257 w 615218"/>
                  <a:gd name="connsiteY5" fmla="*/ 661570 h 661570"/>
                  <a:gd name="connsiteX6" fmla="*/ 219119 w 615218"/>
                  <a:gd name="connsiteY6" fmla="*/ 556225 h 661570"/>
                  <a:gd name="connsiteX7" fmla="*/ 151697 w 615218"/>
                  <a:gd name="connsiteY7" fmla="*/ 396099 h 661570"/>
                  <a:gd name="connsiteX8" fmla="*/ 54779 w 615218"/>
                  <a:gd name="connsiteY8" fmla="*/ 235974 h 661570"/>
                  <a:gd name="connsiteX9" fmla="*/ 0 w 615218"/>
                  <a:gd name="connsiteY9" fmla="*/ 151698 h 661570"/>
                  <a:gd name="connsiteX10" fmla="*/ 324464 w 615218"/>
                  <a:gd name="connsiteY10" fmla="*/ 0 h 661570"/>
                  <a:gd name="connsiteX0" fmla="*/ 324464 w 615218"/>
                  <a:gd name="connsiteY0" fmla="*/ 0 h 661570"/>
                  <a:gd name="connsiteX1" fmla="*/ 400313 w 615218"/>
                  <a:gd name="connsiteY1" fmla="*/ 92704 h 661570"/>
                  <a:gd name="connsiteX2" fmla="*/ 498782 w 615218"/>
                  <a:gd name="connsiteY2" fmla="*/ 244105 h 661570"/>
                  <a:gd name="connsiteX3" fmla="*/ 556225 w 615218"/>
                  <a:gd name="connsiteY3" fmla="*/ 366603 h 661570"/>
                  <a:gd name="connsiteX4" fmla="*/ 615218 w 615218"/>
                  <a:gd name="connsiteY4" fmla="*/ 514087 h 661570"/>
                  <a:gd name="connsiteX5" fmla="*/ 261257 w 615218"/>
                  <a:gd name="connsiteY5" fmla="*/ 661570 h 661570"/>
                  <a:gd name="connsiteX6" fmla="*/ 219119 w 615218"/>
                  <a:gd name="connsiteY6" fmla="*/ 556225 h 661570"/>
                  <a:gd name="connsiteX7" fmla="*/ 151697 w 615218"/>
                  <a:gd name="connsiteY7" fmla="*/ 396099 h 661570"/>
                  <a:gd name="connsiteX8" fmla="*/ 54779 w 615218"/>
                  <a:gd name="connsiteY8" fmla="*/ 235974 h 661570"/>
                  <a:gd name="connsiteX9" fmla="*/ 0 w 615218"/>
                  <a:gd name="connsiteY9" fmla="*/ 151698 h 661570"/>
                  <a:gd name="connsiteX10" fmla="*/ 324464 w 615218"/>
                  <a:gd name="connsiteY10" fmla="*/ 0 h 661570"/>
                  <a:gd name="connsiteX0" fmla="*/ 324464 w 615218"/>
                  <a:gd name="connsiteY0" fmla="*/ 0 h 661570"/>
                  <a:gd name="connsiteX1" fmla="*/ 400313 w 615218"/>
                  <a:gd name="connsiteY1" fmla="*/ 92704 h 661570"/>
                  <a:gd name="connsiteX2" fmla="*/ 498782 w 615218"/>
                  <a:gd name="connsiteY2" fmla="*/ 244105 h 661570"/>
                  <a:gd name="connsiteX3" fmla="*/ 565688 w 615218"/>
                  <a:gd name="connsiteY3" fmla="*/ 366603 h 661570"/>
                  <a:gd name="connsiteX4" fmla="*/ 615218 w 615218"/>
                  <a:gd name="connsiteY4" fmla="*/ 514087 h 661570"/>
                  <a:gd name="connsiteX5" fmla="*/ 261257 w 615218"/>
                  <a:gd name="connsiteY5" fmla="*/ 661570 h 661570"/>
                  <a:gd name="connsiteX6" fmla="*/ 219119 w 615218"/>
                  <a:gd name="connsiteY6" fmla="*/ 556225 h 661570"/>
                  <a:gd name="connsiteX7" fmla="*/ 151697 w 615218"/>
                  <a:gd name="connsiteY7" fmla="*/ 396099 h 661570"/>
                  <a:gd name="connsiteX8" fmla="*/ 54779 w 615218"/>
                  <a:gd name="connsiteY8" fmla="*/ 235974 h 661570"/>
                  <a:gd name="connsiteX9" fmla="*/ 0 w 615218"/>
                  <a:gd name="connsiteY9" fmla="*/ 151698 h 661570"/>
                  <a:gd name="connsiteX10" fmla="*/ 324464 w 615218"/>
                  <a:gd name="connsiteY10" fmla="*/ 0 h 66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218" h="661570">
                    <a:moveTo>
                      <a:pt x="324464" y="0"/>
                    </a:moveTo>
                    <a:cubicBezTo>
                      <a:pt x="349045" y="27390"/>
                      <a:pt x="371260" y="52020"/>
                      <a:pt x="400313" y="92704"/>
                    </a:cubicBezTo>
                    <a:cubicBezTo>
                      <a:pt x="429366" y="133388"/>
                      <a:pt x="471220" y="198455"/>
                      <a:pt x="498782" y="244105"/>
                    </a:cubicBezTo>
                    <a:cubicBezTo>
                      <a:pt x="526344" y="289755"/>
                      <a:pt x="546282" y="321606"/>
                      <a:pt x="565688" y="366603"/>
                    </a:cubicBezTo>
                    <a:cubicBezTo>
                      <a:pt x="585094" y="411600"/>
                      <a:pt x="610302" y="481079"/>
                      <a:pt x="615218" y="514087"/>
                    </a:cubicBezTo>
                    <a:lnTo>
                      <a:pt x="261257" y="661570"/>
                    </a:lnTo>
                    <a:cubicBezTo>
                      <a:pt x="247211" y="626455"/>
                      <a:pt x="237379" y="600470"/>
                      <a:pt x="219119" y="556225"/>
                    </a:cubicBezTo>
                    <a:cubicBezTo>
                      <a:pt x="200859" y="511980"/>
                      <a:pt x="179087" y="449474"/>
                      <a:pt x="151697" y="396099"/>
                    </a:cubicBezTo>
                    <a:cubicBezTo>
                      <a:pt x="124307" y="342724"/>
                      <a:pt x="80062" y="276707"/>
                      <a:pt x="54779" y="235974"/>
                    </a:cubicBezTo>
                    <a:cubicBezTo>
                      <a:pt x="29496" y="195241"/>
                      <a:pt x="14748" y="173469"/>
                      <a:pt x="0" y="151698"/>
                    </a:cubicBezTo>
                    <a:lnTo>
                      <a:pt x="324464" y="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r>
                  <a:rPr lang="zh-CN" altLang="en-US" sz="2400" kern="0" dirty="0">
                    <a:solidFill>
                      <a:srgbClr val="FFFFFF"/>
                    </a:solidFill>
                    <a:effectLst>
                      <a:outerShdw blurRad="292100" dist="38100" dir="2700000" sx="101000" sy="101000" algn="tl" rotWithShape="0">
                        <a:srgbClr val="080808"/>
                      </a:outerShdw>
                    </a:effectLst>
                    <a:latin typeface="黑体" pitchFamily="49" charset="-122"/>
                    <a:ea typeface="黑体" pitchFamily="49" charset="-122"/>
                  </a:rPr>
                  <a:t>务</a:t>
                </a:r>
              </a:p>
            </p:txBody>
          </p:sp>
          <p:sp>
            <p:nvSpPr>
              <p:cNvPr id="85" name="任意多边形 84"/>
              <p:cNvSpPr/>
              <p:nvPr/>
            </p:nvSpPr>
            <p:spPr>
              <a:xfrm>
                <a:off x="4677346" y="2869615"/>
                <a:ext cx="353961" cy="244402"/>
              </a:xfrm>
              <a:custGeom>
                <a:avLst/>
                <a:gdLst>
                  <a:gd name="connsiteX0" fmla="*/ 320250 w 353961"/>
                  <a:gd name="connsiteY0" fmla="*/ 96918 h 244402"/>
                  <a:gd name="connsiteX1" fmla="*/ 353961 w 353961"/>
                  <a:gd name="connsiteY1" fmla="*/ 0 h 244402"/>
                  <a:gd name="connsiteX2" fmla="*/ 21069 w 353961"/>
                  <a:gd name="connsiteY2" fmla="*/ 164339 h 244402"/>
                  <a:gd name="connsiteX3" fmla="*/ 0 w 353961"/>
                  <a:gd name="connsiteY3" fmla="*/ 244402 h 244402"/>
                  <a:gd name="connsiteX4" fmla="*/ 320250 w 353961"/>
                  <a:gd name="connsiteY4" fmla="*/ 96918 h 244402"/>
                  <a:gd name="connsiteX0" fmla="*/ 324981 w 353961"/>
                  <a:gd name="connsiteY0" fmla="*/ 96918 h 244402"/>
                  <a:gd name="connsiteX1" fmla="*/ 353961 w 353961"/>
                  <a:gd name="connsiteY1" fmla="*/ 0 h 244402"/>
                  <a:gd name="connsiteX2" fmla="*/ 21069 w 353961"/>
                  <a:gd name="connsiteY2" fmla="*/ 164339 h 244402"/>
                  <a:gd name="connsiteX3" fmla="*/ 0 w 353961"/>
                  <a:gd name="connsiteY3" fmla="*/ 244402 h 244402"/>
                  <a:gd name="connsiteX4" fmla="*/ 324981 w 353961"/>
                  <a:gd name="connsiteY4" fmla="*/ 96918 h 244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961" h="244402">
                    <a:moveTo>
                      <a:pt x="324981" y="96918"/>
                    </a:moveTo>
                    <a:cubicBezTo>
                      <a:pt x="335164" y="66368"/>
                      <a:pt x="340617" y="35818"/>
                      <a:pt x="353961" y="0"/>
                    </a:cubicBezTo>
                    <a:lnTo>
                      <a:pt x="21069" y="164339"/>
                    </a:lnTo>
                    <a:lnTo>
                      <a:pt x="0" y="244402"/>
                    </a:lnTo>
                    <a:lnTo>
                      <a:pt x="324981" y="96918"/>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6" name="任意多边形 85"/>
              <p:cNvSpPr/>
              <p:nvPr/>
            </p:nvSpPr>
            <p:spPr>
              <a:xfrm>
                <a:off x="4938603" y="3467978"/>
                <a:ext cx="438238" cy="164339"/>
              </a:xfrm>
              <a:custGeom>
                <a:avLst/>
                <a:gdLst>
                  <a:gd name="connsiteX0" fmla="*/ 349747 w 438238"/>
                  <a:gd name="connsiteY0" fmla="*/ 0 h 164339"/>
                  <a:gd name="connsiteX1" fmla="*/ 438238 w 438238"/>
                  <a:gd name="connsiteY1" fmla="*/ 4214 h 164339"/>
                  <a:gd name="connsiteX2" fmla="*/ 71635 w 438238"/>
                  <a:gd name="connsiteY2" fmla="*/ 164339 h 164339"/>
                  <a:gd name="connsiteX3" fmla="*/ 0 w 438238"/>
                  <a:gd name="connsiteY3" fmla="*/ 151698 h 164339"/>
                  <a:gd name="connsiteX4" fmla="*/ 349747 w 438238"/>
                  <a:gd name="connsiteY4" fmla="*/ 0 h 164339"/>
                  <a:gd name="connsiteX0" fmla="*/ 349747 w 438238"/>
                  <a:gd name="connsiteY0" fmla="*/ 0 h 164339"/>
                  <a:gd name="connsiteX1" fmla="*/ 438238 w 438238"/>
                  <a:gd name="connsiteY1" fmla="*/ 4214 h 164339"/>
                  <a:gd name="connsiteX2" fmla="*/ 71635 w 438238"/>
                  <a:gd name="connsiteY2" fmla="*/ 164339 h 164339"/>
                  <a:gd name="connsiteX3" fmla="*/ 0 w 438238"/>
                  <a:gd name="connsiteY3" fmla="*/ 156429 h 164339"/>
                  <a:gd name="connsiteX4" fmla="*/ 349747 w 438238"/>
                  <a:gd name="connsiteY4" fmla="*/ 0 h 16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238" h="164339">
                    <a:moveTo>
                      <a:pt x="349747" y="0"/>
                    </a:moveTo>
                    <a:lnTo>
                      <a:pt x="438238" y="4214"/>
                    </a:lnTo>
                    <a:lnTo>
                      <a:pt x="71635" y="164339"/>
                    </a:lnTo>
                    <a:lnTo>
                      <a:pt x="0" y="156429"/>
                    </a:lnTo>
                    <a:lnTo>
                      <a:pt x="349747" y="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7" name="任意多边形 86"/>
              <p:cNvSpPr/>
              <p:nvPr/>
            </p:nvSpPr>
            <p:spPr>
              <a:xfrm>
                <a:off x="5001810" y="2865401"/>
                <a:ext cx="375031" cy="610190"/>
              </a:xfrm>
              <a:custGeom>
                <a:avLst/>
                <a:gdLst>
                  <a:gd name="connsiteX0" fmla="*/ 290754 w 375031"/>
                  <a:gd name="connsiteY0" fmla="*/ 598363 h 606791"/>
                  <a:gd name="connsiteX1" fmla="*/ 252830 w 375031"/>
                  <a:gd name="connsiteY1" fmla="*/ 497231 h 606791"/>
                  <a:gd name="connsiteX2" fmla="*/ 176981 w 375031"/>
                  <a:gd name="connsiteY2" fmla="*/ 345534 h 606791"/>
                  <a:gd name="connsiteX3" fmla="*/ 88490 w 375031"/>
                  <a:gd name="connsiteY3" fmla="*/ 210691 h 606791"/>
                  <a:gd name="connsiteX4" fmla="*/ 25283 w 375031"/>
                  <a:gd name="connsiteY4" fmla="*/ 122201 h 606791"/>
                  <a:gd name="connsiteX5" fmla="*/ 0 w 375031"/>
                  <a:gd name="connsiteY5" fmla="*/ 101132 h 606791"/>
                  <a:gd name="connsiteX6" fmla="*/ 29497 w 375031"/>
                  <a:gd name="connsiteY6" fmla="*/ 0 h 606791"/>
                  <a:gd name="connsiteX7" fmla="*/ 105346 w 375031"/>
                  <a:gd name="connsiteY7" fmla="*/ 101132 h 606791"/>
                  <a:gd name="connsiteX8" fmla="*/ 198050 w 375031"/>
                  <a:gd name="connsiteY8" fmla="*/ 231760 h 606791"/>
                  <a:gd name="connsiteX9" fmla="*/ 282326 w 375031"/>
                  <a:gd name="connsiteY9" fmla="*/ 383458 h 606791"/>
                  <a:gd name="connsiteX10" fmla="*/ 345534 w 375031"/>
                  <a:gd name="connsiteY10" fmla="*/ 518300 h 606791"/>
                  <a:gd name="connsiteX11" fmla="*/ 375031 w 375031"/>
                  <a:gd name="connsiteY11" fmla="*/ 606791 h 606791"/>
                  <a:gd name="connsiteX12" fmla="*/ 290754 w 375031"/>
                  <a:gd name="connsiteY12" fmla="*/ 598363 h 606791"/>
                  <a:gd name="connsiteX0" fmla="*/ 290754 w 375031"/>
                  <a:gd name="connsiteY0" fmla="*/ 610190 h 610190"/>
                  <a:gd name="connsiteX1" fmla="*/ 252830 w 375031"/>
                  <a:gd name="connsiteY1" fmla="*/ 497231 h 610190"/>
                  <a:gd name="connsiteX2" fmla="*/ 176981 w 375031"/>
                  <a:gd name="connsiteY2" fmla="*/ 345534 h 610190"/>
                  <a:gd name="connsiteX3" fmla="*/ 88490 w 375031"/>
                  <a:gd name="connsiteY3" fmla="*/ 210691 h 610190"/>
                  <a:gd name="connsiteX4" fmla="*/ 25283 w 375031"/>
                  <a:gd name="connsiteY4" fmla="*/ 122201 h 610190"/>
                  <a:gd name="connsiteX5" fmla="*/ 0 w 375031"/>
                  <a:gd name="connsiteY5" fmla="*/ 101132 h 610190"/>
                  <a:gd name="connsiteX6" fmla="*/ 29497 w 375031"/>
                  <a:gd name="connsiteY6" fmla="*/ 0 h 610190"/>
                  <a:gd name="connsiteX7" fmla="*/ 105346 w 375031"/>
                  <a:gd name="connsiteY7" fmla="*/ 101132 h 610190"/>
                  <a:gd name="connsiteX8" fmla="*/ 198050 w 375031"/>
                  <a:gd name="connsiteY8" fmla="*/ 231760 h 610190"/>
                  <a:gd name="connsiteX9" fmla="*/ 282326 w 375031"/>
                  <a:gd name="connsiteY9" fmla="*/ 383458 h 610190"/>
                  <a:gd name="connsiteX10" fmla="*/ 345534 w 375031"/>
                  <a:gd name="connsiteY10" fmla="*/ 518300 h 610190"/>
                  <a:gd name="connsiteX11" fmla="*/ 375031 w 375031"/>
                  <a:gd name="connsiteY11" fmla="*/ 606791 h 610190"/>
                  <a:gd name="connsiteX12" fmla="*/ 290754 w 375031"/>
                  <a:gd name="connsiteY12" fmla="*/ 610190 h 6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5031" h="610190">
                    <a:moveTo>
                      <a:pt x="290754" y="610190"/>
                    </a:moveTo>
                    <a:cubicBezTo>
                      <a:pt x="281273" y="580693"/>
                      <a:pt x="271792" y="541340"/>
                      <a:pt x="252830" y="497231"/>
                    </a:cubicBezTo>
                    <a:cubicBezTo>
                      <a:pt x="233868" y="453122"/>
                      <a:pt x="204371" y="393291"/>
                      <a:pt x="176981" y="345534"/>
                    </a:cubicBezTo>
                    <a:cubicBezTo>
                      <a:pt x="149591" y="297777"/>
                      <a:pt x="113773" y="247913"/>
                      <a:pt x="88490" y="210691"/>
                    </a:cubicBezTo>
                    <a:cubicBezTo>
                      <a:pt x="63207" y="173469"/>
                      <a:pt x="40031" y="140461"/>
                      <a:pt x="25283" y="122201"/>
                    </a:cubicBezTo>
                    <a:cubicBezTo>
                      <a:pt x="10535" y="103941"/>
                      <a:pt x="5267" y="102536"/>
                      <a:pt x="0" y="101132"/>
                    </a:cubicBezTo>
                    <a:lnTo>
                      <a:pt x="29497" y="0"/>
                    </a:lnTo>
                    <a:cubicBezTo>
                      <a:pt x="54780" y="33711"/>
                      <a:pt x="77254" y="62505"/>
                      <a:pt x="105346" y="101132"/>
                    </a:cubicBezTo>
                    <a:cubicBezTo>
                      <a:pt x="133438" y="139759"/>
                      <a:pt x="168553" y="184706"/>
                      <a:pt x="198050" y="231760"/>
                    </a:cubicBezTo>
                    <a:cubicBezTo>
                      <a:pt x="227547" y="278814"/>
                      <a:pt x="257745" y="335701"/>
                      <a:pt x="282326" y="383458"/>
                    </a:cubicBezTo>
                    <a:cubicBezTo>
                      <a:pt x="306907" y="431215"/>
                      <a:pt x="330083" y="481078"/>
                      <a:pt x="345534" y="518300"/>
                    </a:cubicBezTo>
                    <a:cubicBezTo>
                      <a:pt x="360985" y="555522"/>
                      <a:pt x="368008" y="581156"/>
                      <a:pt x="375031" y="606791"/>
                    </a:cubicBezTo>
                    <a:lnTo>
                      <a:pt x="290754" y="610190"/>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8" name="组合 9"/>
            <p:cNvGrpSpPr/>
            <p:nvPr/>
          </p:nvGrpSpPr>
          <p:grpSpPr>
            <a:xfrm>
              <a:off x="3628962" y="2137255"/>
              <a:ext cx="1176373" cy="743313"/>
              <a:chOff x="4090901" y="3221485"/>
              <a:chExt cx="766916" cy="484590"/>
            </a:xfrm>
          </p:grpSpPr>
          <p:sp>
            <p:nvSpPr>
              <p:cNvPr id="81" name="任意多边形 80"/>
              <p:cNvSpPr/>
              <p:nvPr/>
            </p:nvSpPr>
            <p:spPr>
              <a:xfrm>
                <a:off x="4090901" y="3221485"/>
                <a:ext cx="324464" cy="261257"/>
              </a:xfrm>
              <a:custGeom>
                <a:avLst/>
                <a:gdLst>
                  <a:gd name="connsiteX0" fmla="*/ 324464 w 324464"/>
                  <a:gd name="connsiteY0" fmla="*/ 101132 h 261257"/>
                  <a:gd name="connsiteX1" fmla="*/ 8427 w 324464"/>
                  <a:gd name="connsiteY1" fmla="*/ 261257 h 261257"/>
                  <a:gd name="connsiteX2" fmla="*/ 0 w 324464"/>
                  <a:gd name="connsiteY2" fmla="*/ 160125 h 261257"/>
                  <a:gd name="connsiteX3" fmla="*/ 299181 w 324464"/>
                  <a:gd name="connsiteY3" fmla="*/ 0 h 261257"/>
                  <a:gd name="connsiteX4" fmla="*/ 324464 w 324464"/>
                  <a:gd name="connsiteY4" fmla="*/ 101132 h 261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64" h="261257">
                    <a:moveTo>
                      <a:pt x="324464" y="101132"/>
                    </a:moveTo>
                    <a:lnTo>
                      <a:pt x="8427" y="261257"/>
                    </a:lnTo>
                    <a:lnTo>
                      <a:pt x="0" y="160125"/>
                    </a:lnTo>
                    <a:lnTo>
                      <a:pt x="299181" y="0"/>
                    </a:lnTo>
                    <a:lnTo>
                      <a:pt x="324464" y="101132"/>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2" name="任意多边形 81"/>
              <p:cNvSpPr/>
              <p:nvPr/>
            </p:nvSpPr>
            <p:spPr>
              <a:xfrm>
                <a:off x="4095114" y="3326830"/>
                <a:ext cx="728992" cy="379245"/>
              </a:xfrm>
              <a:custGeom>
                <a:avLst/>
                <a:gdLst>
                  <a:gd name="connsiteX0" fmla="*/ 0 w 728992"/>
                  <a:gd name="connsiteY0" fmla="*/ 155912 h 379245"/>
                  <a:gd name="connsiteX1" fmla="*/ 134843 w 728992"/>
                  <a:gd name="connsiteY1" fmla="*/ 185409 h 379245"/>
                  <a:gd name="connsiteX2" fmla="*/ 303396 w 728992"/>
                  <a:gd name="connsiteY2" fmla="*/ 286540 h 379245"/>
                  <a:gd name="connsiteX3" fmla="*/ 400314 w 728992"/>
                  <a:gd name="connsiteY3" fmla="*/ 379245 h 379245"/>
                  <a:gd name="connsiteX4" fmla="*/ 728992 w 728992"/>
                  <a:gd name="connsiteY4" fmla="*/ 240188 h 379245"/>
                  <a:gd name="connsiteX5" fmla="*/ 653143 w 728992"/>
                  <a:gd name="connsiteY5" fmla="*/ 181195 h 379245"/>
                  <a:gd name="connsiteX6" fmla="*/ 602577 w 728992"/>
                  <a:gd name="connsiteY6" fmla="*/ 126415 h 379245"/>
                  <a:gd name="connsiteX7" fmla="*/ 471949 w 728992"/>
                  <a:gd name="connsiteY7" fmla="*/ 50566 h 379245"/>
                  <a:gd name="connsiteX8" fmla="*/ 370817 w 728992"/>
                  <a:gd name="connsiteY8" fmla="*/ 12642 h 379245"/>
                  <a:gd name="connsiteX9" fmla="*/ 320251 w 728992"/>
                  <a:gd name="connsiteY9" fmla="*/ 0 h 379245"/>
                  <a:gd name="connsiteX10" fmla="*/ 0 w 728992"/>
                  <a:gd name="connsiteY10" fmla="*/ 155912 h 379245"/>
                  <a:gd name="connsiteX0" fmla="*/ 0 w 734997"/>
                  <a:gd name="connsiteY0" fmla="*/ 155912 h 379245"/>
                  <a:gd name="connsiteX1" fmla="*/ 134843 w 734997"/>
                  <a:gd name="connsiteY1" fmla="*/ 185409 h 379245"/>
                  <a:gd name="connsiteX2" fmla="*/ 303396 w 734997"/>
                  <a:gd name="connsiteY2" fmla="*/ 286540 h 379245"/>
                  <a:gd name="connsiteX3" fmla="*/ 400314 w 734997"/>
                  <a:gd name="connsiteY3" fmla="*/ 379245 h 379245"/>
                  <a:gd name="connsiteX4" fmla="*/ 728992 w 734997"/>
                  <a:gd name="connsiteY4" fmla="*/ 240188 h 379245"/>
                  <a:gd name="connsiteX5" fmla="*/ 602577 w 734997"/>
                  <a:gd name="connsiteY5" fmla="*/ 126415 h 379245"/>
                  <a:gd name="connsiteX6" fmla="*/ 471949 w 734997"/>
                  <a:gd name="connsiteY6" fmla="*/ 50566 h 379245"/>
                  <a:gd name="connsiteX7" fmla="*/ 370817 w 734997"/>
                  <a:gd name="connsiteY7" fmla="*/ 12642 h 379245"/>
                  <a:gd name="connsiteX8" fmla="*/ 320251 w 734997"/>
                  <a:gd name="connsiteY8" fmla="*/ 0 h 379245"/>
                  <a:gd name="connsiteX9" fmla="*/ 0 w 734997"/>
                  <a:gd name="connsiteY9" fmla="*/ 155912 h 379245"/>
                  <a:gd name="connsiteX0" fmla="*/ 0 w 728992"/>
                  <a:gd name="connsiteY0" fmla="*/ 155912 h 379245"/>
                  <a:gd name="connsiteX1" fmla="*/ 134843 w 728992"/>
                  <a:gd name="connsiteY1" fmla="*/ 185409 h 379245"/>
                  <a:gd name="connsiteX2" fmla="*/ 303396 w 728992"/>
                  <a:gd name="connsiteY2" fmla="*/ 286540 h 379245"/>
                  <a:gd name="connsiteX3" fmla="*/ 400314 w 728992"/>
                  <a:gd name="connsiteY3" fmla="*/ 379245 h 379245"/>
                  <a:gd name="connsiteX4" fmla="*/ 728992 w 728992"/>
                  <a:gd name="connsiteY4" fmla="*/ 240188 h 379245"/>
                  <a:gd name="connsiteX5" fmla="*/ 602577 w 728992"/>
                  <a:gd name="connsiteY5" fmla="*/ 126415 h 379245"/>
                  <a:gd name="connsiteX6" fmla="*/ 471949 w 728992"/>
                  <a:gd name="connsiteY6" fmla="*/ 50566 h 379245"/>
                  <a:gd name="connsiteX7" fmla="*/ 370817 w 728992"/>
                  <a:gd name="connsiteY7" fmla="*/ 12642 h 379245"/>
                  <a:gd name="connsiteX8" fmla="*/ 320251 w 728992"/>
                  <a:gd name="connsiteY8" fmla="*/ 0 h 379245"/>
                  <a:gd name="connsiteX9" fmla="*/ 0 w 728992"/>
                  <a:gd name="connsiteY9" fmla="*/ 155912 h 379245"/>
                  <a:gd name="connsiteX0" fmla="*/ 0 w 728992"/>
                  <a:gd name="connsiteY0" fmla="*/ 155912 h 379245"/>
                  <a:gd name="connsiteX1" fmla="*/ 134843 w 728992"/>
                  <a:gd name="connsiteY1" fmla="*/ 185409 h 379245"/>
                  <a:gd name="connsiteX2" fmla="*/ 303396 w 728992"/>
                  <a:gd name="connsiteY2" fmla="*/ 286540 h 379245"/>
                  <a:gd name="connsiteX3" fmla="*/ 400314 w 728992"/>
                  <a:gd name="connsiteY3" fmla="*/ 379245 h 379245"/>
                  <a:gd name="connsiteX4" fmla="*/ 728992 w 728992"/>
                  <a:gd name="connsiteY4" fmla="*/ 240188 h 379245"/>
                  <a:gd name="connsiteX5" fmla="*/ 602577 w 728992"/>
                  <a:gd name="connsiteY5" fmla="*/ 126415 h 379245"/>
                  <a:gd name="connsiteX6" fmla="*/ 471949 w 728992"/>
                  <a:gd name="connsiteY6" fmla="*/ 50566 h 379245"/>
                  <a:gd name="connsiteX7" fmla="*/ 370817 w 728992"/>
                  <a:gd name="connsiteY7" fmla="*/ 12642 h 379245"/>
                  <a:gd name="connsiteX8" fmla="*/ 320251 w 728992"/>
                  <a:gd name="connsiteY8" fmla="*/ 0 h 379245"/>
                  <a:gd name="connsiteX9" fmla="*/ 0 w 728992"/>
                  <a:gd name="connsiteY9" fmla="*/ 155912 h 379245"/>
                  <a:gd name="connsiteX0" fmla="*/ 0 w 728992"/>
                  <a:gd name="connsiteY0" fmla="*/ 155912 h 379245"/>
                  <a:gd name="connsiteX1" fmla="*/ 134843 w 728992"/>
                  <a:gd name="connsiteY1" fmla="*/ 185409 h 379245"/>
                  <a:gd name="connsiteX2" fmla="*/ 303396 w 728992"/>
                  <a:gd name="connsiteY2" fmla="*/ 286540 h 379245"/>
                  <a:gd name="connsiteX3" fmla="*/ 400314 w 728992"/>
                  <a:gd name="connsiteY3" fmla="*/ 379245 h 379245"/>
                  <a:gd name="connsiteX4" fmla="*/ 728992 w 728992"/>
                  <a:gd name="connsiteY4" fmla="*/ 240188 h 379245"/>
                  <a:gd name="connsiteX5" fmla="*/ 602577 w 728992"/>
                  <a:gd name="connsiteY5" fmla="*/ 126415 h 379245"/>
                  <a:gd name="connsiteX6" fmla="*/ 471949 w 728992"/>
                  <a:gd name="connsiteY6" fmla="*/ 50566 h 379245"/>
                  <a:gd name="connsiteX7" fmla="*/ 380280 w 728992"/>
                  <a:gd name="connsiteY7" fmla="*/ 10277 h 379245"/>
                  <a:gd name="connsiteX8" fmla="*/ 320251 w 728992"/>
                  <a:gd name="connsiteY8" fmla="*/ 0 h 379245"/>
                  <a:gd name="connsiteX9" fmla="*/ 0 w 728992"/>
                  <a:gd name="connsiteY9" fmla="*/ 155912 h 379245"/>
                  <a:gd name="connsiteX0" fmla="*/ 0 w 728992"/>
                  <a:gd name="connsiteY0" fmla="*/ 155912 h 379245"/>
                  <a:gd name="connsiteX1" fmla="*/ 134843 w 728992"/>
                  <a:gd name="connsiteY1" fmla="*/ 185409 h 379245"/>
                  <a:gd name="connsiteX2" fmla="*/ 298665 w 728992"/>
                  <a:gd name="connsiteY2" fmla="*/ 277078 h 379245"/>
                  <a:gd name="connsiteX3" fmla="*/ 400314 w 728992"/>
                  <a:gd name="connsiteY3" fmla="*/ 379245 h 379245"/>
                  <a:gd name="connsiteX4" fmla="*/ 728992 w 728992"/>
                  <a:gd name="connsiteY4" fmla="*/ 240188 h 379245"/>
                  <a:gd name="connsiteX5" fmla="*/ 602577 w 728992"/>
                  <a:gd name="connsiteY5" fmla="*/ 126415 h 379245"/>
                  <a:gd name="connsiteX6" fmla="*/ 471949 w 728992"/>
                  <a:gd name="connsiteY6" fmla="*/ 50566 h 379245"/>
                  <a:gd name="connsiteX7" fmla="*/ 380280 w 728992"/>
                  <a:gd name="connsiteY7" fmla="*/ 10277 h 379245"/>
                  <a:gd name="connsiteX8" fmla="*/ 320251 w 728992"/>
                  <a:gd name="connsiteY8" fmla="*/ 0 h 379245"/>
                  <a:gd name="connsiteX9" fmla="*/ 0 w 728992"/>
                  <a:gd name="connsiteY9" fmla="*/ 155912 h 37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92" h="379245">
                    <a:moveTo>
                      <a:pt x="0" y="155912"/>
                    </a:moveTo>
                    <a:cubicBezTo>
                      <a:pt x="42138" y="159775"/>
                      <a:pt x="85066" y="165215"/>
                      <a:pt x="134843" y="185409"/>
                    </a:cubicBezTo>
                    <a:cubicBezTo>
                      <a:pt x="184620" y="205603"/>
                      <a:pt x="254420" y="244772"/>
                      <a:pt x="298665" y="277078"/>
                    </a:cubicBezTo>
                    <a:cubicBezTo>
                      <a:pt x="342910" y="309384"/>
                      <a:pt x="373977" y="349045"/>
                      <a:pt x="400314" y="379245"/>
                    </a:cubicBezTo>
                    <a:cubicBezTo>
                      <a:pt x="509873" y="332893"/>
                      <a:pt x="669999" y="278112"/>
                      <a:pt x="728992" y="240188"/>
                    </a:cubicBezTo>
                    <a:cubicBezTo>
                      <a:pt x="712136" y="219119"/>
                      <a:pt x="645418" y="158019"/>
                      <a:pt x="602577" y="126415"/>
                    </a:cubicBezTo>
                    <a:cubicBezTo>
                      <a:pt x="559736" y="94811"/>
                      <a:pt x="508999" y="69922"/>
                      <a:pt x="471949" y="50566"/>
                    </a:cubicBezTo>
                    <a:cubicBezTo>
                      <a:pt x="434899" y="31210"/>
                      <a:pt x="405563" y="18705"/>
                      <a:pt x="380280" y="10277"/>
                    </a:cubicBezTo>
                    <a:cubicBezTo>
                      <a:pt x="354997" y="1849"/>
                      <a:pt x="332892" y="2107"/>
                      <a:pt x="320251" y="0"/>
                    </a:cubicBezTo>
                    <a:lnTo>
                      <a:pt x="0" y="155912"/>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83" name="任意多边形 82"/>
              <p:cNvSpPr/>
              <p:nvPr/>
            </p:nvSpPr>
            <p:spPr>
              <a:xfrm>
                <a:off x="4390082" y="3225699"/>
                <a:ext cx="467735" cy="347898"/>
              </a:xfrm>
              <a:custGeom>
                <a:avLst/>
                <a:gdLst>
                  <a:gd name="connsiteX0" fmla="*/ 425596 w 467735"/>
                  <a:gd name="connsiteY0" fmla="*/ 345533 h 345533"/>
                  <a:gd name="connsiteX1" fmla="*/ 467735 w 467735"/>
                  <a:gd name="connsiteY1" fmla="*/ 265471 h 345533"/>
                  <a:gd name="connsiteX2" fmla="*/ 425596 w 467735"/>
                  <a:gd name="connsiteY2" fmla="*/ 223332 h 345533"/>
                  <a:gd name="connsiteX3" fmla="*/ 337106 w 467735"/>
                  <a:gd name="connsiteY3" fmla="*/ 155911 h 345533"/>
                  <a:gd name="connsiteX4" fmla="*/ 252830 w 467735"/>
                  <a:gd name="connsiteY4" fmla="*/ 96918 h 345533"/>
                  <a:gd name="connsiteX5" fmla="*/ 143270 w 467735"/>
                  <a:gd name="connsiteY5" fmla="*/ 42138 h 345533"/>
                  <a:gd name="connsiteX6" fmla="*/ 67421 w 467735"/>
                  <a:gd name="connsiteY6" fmla="*/ 12641 h 345533"/>
                  <a:gd name="connsiteX7" fmla="*/ 0 w 467735"/>
                  <a:gd name="connsiteY7" fmla="*/ 0 h 345533"/>
                  <a:gd name="connsiteX8" fmla="*/ 25283 w 467735"/>
                  <a:gd name="connsiteY8" fmla="*/ 101131 h 345533"/>
                  <a:gd name="connsiteX9" fmla="*/ 101132 w 467735"/>
                  <a:gd name="connsiteY9" fmla="*/ 117987 h 345533"/>
                  <a:gd name="connsiteX10" fmla="*/ 227547 w 467735"/>
                  <a:gd name="connsiteY10" fmla="*/ 176980 h 345533"/>
                  <a:gd name="connsiteX11" fmla="*/ 328678 w 467735"/>
                  <a:gd name="connsiteY11" fmla="*/ 244401 h 345533"/>
                  <a:gd name="connsiteX12" fmla="*/ 387672 w 467735"/>
                  <a:gd name="connsiteY12" fmla="*/ 294967 h 345533"/>
                  <a:gd name="connsiteX13" fmla="*/ 425596 w 467735"/>
                  <a:gd name="connsiteY13" fmla="*/ 345533 h 345533"/>
                  <a:gd name="connsiteX0" fmla="*/ 425596 w 467735"/>
                  <a:gd name="connsiteY0" fmla="*/ 345533 h 345533"/>
                  <a:gd name="connsiteX1" fmla="*/ 467735 w 467735"/>
                  <a:gd name="connsiteY1" fmla="*/ 265471 h 345533"/>
                  <a:gd name="connsiteX2" fmla="*/ 425596 w 467735"/>
                  <a:gd name="connsiteY2" fmla="*/ 223332 h 345533"/>
                  <a:gd name="connsiteX3" fmla="*/ 337106 w 467735"/>
                  <a:gd name="connsiteY3" fmla="*/ 155911 h 345533"/>
                  <a:gd name="connsiteX4" fmla="*/ 252830 w 467735"/>
                  <a:gd name="connsiteY4" fmla="*/ 96918 h 345533"/>
                  <a:gd name="connsiteX5" fmla="*/ 143270 w 467735"/>
                  <a:gd name="connsiteY5" fmla="*/ 42138 h 345533"/>
                  <a:gd name="connsiteX6" fmla="*/ 67421 w 467735"/>
                  <a:gd name="connsiteY6" fmla="*/ 12641 h 345533"/>
                  <a:gd name="connsiteX7" fmla="*/ 0 w 467735"/>
                  <a:gd name="connsiteY7" fmla="*/ 0 h 345533"/>
                  <a:gd name="connsiteX8" fmla="*/ 25283 w 467735"/>
                  <a:gd name="connsiteY8" fmla="*/ 101131 h 345533"/>
                  <a:gd name="connsiteX9" fmla="*/ 101132 w 467735"/>
                  <a:gd name="connsiteY9" fmla="*/ 117987 h 345533"/>
                  <a:gd name="connsiteX10" fmla="*/ 220450 w 467735"/>
                  <a:gd name="connsiteY10" fmla="*/ 174614 h 345533"/>
                  <a:gd name="connsiteX11" fmla="*/ 328678 w 467735"/>
                  <a:gd name="connsiteY11" fmla="*/ 244401 h 345533"/>
                  <a:gd name="connsiteX12" fmla="*/ 387672 w 467735"/>
                  <a:gd name="connsiteY12" fmla="*/ 294967 h 345533"/>
                  <a:gd name="connsiteX13" fmla="*/ 425596 w 467735"/>
                  <a:gd name="connsiteY13" fmla="*/ 345533 h 345533"/>
                  <a:gd name="connsiteX0" fmla="*/ 430328 w 467735"/>
                  <a:gd name="connsiteY0" fmla="*/ 347898 h 347898"/>
                  <a:gd name="connsiteX1" fmla="*/ 467735 w 467735"/>
                  <a:gd name="connsiteY1" fmla="*/ 265471 h 347898"/>
                  <a:gd name="connsiteX2" fmla="*/ 425596 w 467735"/>
                  <a:gd name="connsiteY2" fmla="*/ 223332 h 347898"/>
                  <a:gd name="connsiteX3" fmla="*/ 337106 w 467735"/>
                  <a:gd name="connsiteY3" fmla="*/ 155911 h 347898"/>
                  <a:gd name="connsiteX4" fmla="*/ 252830 w 467735"/>
                  <a:gd name="connsiteY4" fmla="*/ 96918 h 347898"/>
                  <a:gd name="connsiteX5" fmla="*/ 143270 w 467735"/>
                  <a:gd name="connsiteY5" fmla="*/ 42138 h 347898"/>
                  <a:gd name="connsiteX6" fmla="*/ 67421 w 467735"/>
                  <a:gd name="connsiteY6" fmla="*/ 12641 h 347898"/>
                  <a:gd name="connsiteX7" fmla="*/ 0 w 467735"/>
                  <a:gd name="connsiteY7" fmla="*/ 0 h 347898"/>
                  <a:gd name="connsiteX8" fmla="*/ 25283 w 467735"/>
                  <a:gd name="connsiteY8" fmla="*/ 101131 h 347898"/>
                  <a:gd name="connsiteX9" fmla="*/ 101132 w 467735"/>
                  <a:gd name="connsiteY9" fmla="*/ 117987 h 347898"/>
                  <a:gd name="connsiteX10" fmla="*/ 220450 w 467735"/>
                  <a:gd name="connsiteY10" fmla="*/ 174614 h 347898"/>
                  <a:gd name="connsiteX11" fmla="*/ 328678 w 467735"/>
                  <a:gd name="connsiteY11" fmla="*/ 244401 h 347898"/>
                  <a:gd name="connsiteX12" fmla="*/ 387672 w 467735"/>
                  <a:gd name="connsiteY12" fmla="*/ 294967 h 347898"/>
                  <a:gd name="connsiteX13" fmla="*/ 430328 w 467735"/>
                  <a:gd name="connsiteY13" fmla="*/ 347898 h 347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7735" h="347898">
                    <a:moveTo>
                      <a:pt x="430328" y="347898"/>
                    </a:moveTo>
                    <a:cubicBezTo>
                      <a:pt x="447183" y="315241"/>
                      <a:pt x="459307" y="280219"/>
                      <a:pt x="467735" y="265471"/>
                    </a:cubicBezTo>
                    <a:cubicBezTo>
                      <a:pt x="453689" y="251425"/>
                      <a:pt x="447368" y="241592"/>
                      <a:pt x="425596" y="223332"/>
                    </a:cubicBezTo>
                    <a:cubicBezTo>
                      <a:pt x="403824" y="205072"/>
                      <a:pt x="365900" y="176980"/>
                      <a:pt x="337106" y="155911"/>
                    </a:cubicBezTo>
                    <a:cubicBezTo>
                      <a:pt x="308312" y="134842"/>
                      <a:pt x="285136" y="115880"/>
                      <a:pt x="252830" y="96918"/>
                    </a:cubicBezTo>
                    <a:cubicBezTo>
                      <a:pt x="220524" y="77956"/>
                      <a:pt x="174171" y="56184"/>
                      <a:pt x="143270" y="42138"/>
                    </a:cubicBezTo>
                    <a:cubicBezTo>
                      <a:pt x="112369" y="28092"/>
                      <a:pt x="91299" y="19664"/>
                      <a:pt x="67421" y="12641"/>
                    </a:cubicBezTo>
                    <a:cubicBezTo>
                      <a:pt x="43543" y="5618"/>
                      <a:pt x="21771" y="2809"/>
                      <a:pt x="0" y="0"/>
                    </a:cubicBezTo>
                    <a:lnTo>
                      <a:pt x="25283" y="101131"/>
                    </a:lnTo>
                    <a:cubicBezTo>
                      <a:pt x="50566" y="106750"/>
                      <a:pt x="68604" y="105740"/>
                      <a:pt x="101132" y="117987"/>
                    </a:cubicBezTo>
                    <a:cubicBezTo>
                      <a:pt x="133660" y="130234"/>
                      <a:pt x="182526" y="153545"/>
                      <a:pt x="220450" y="174614"/>
                    </a:cubicBezTo>
                    <a:cubicBezTo>
                      <a:pt x="258374" y="195683"/>
                      <a:pt x="301991" y="224737"/>
                      <a:pt x="328678" y="244401"/>
                    </a:cubicBezTo>
                    <a:cubicBezTo>
                      <a:pt x="355365" y="264065"/>
                      <a:pt x="371518" y="279516"/>
                      <a:pt x="387672" y="294967"/>
                    </a:cubicBezTo>
                    <a:lnTo>
                      <a:pt x="430328" y="347898"/>
                    </a:lnTo>
                    <a:close/>
                  </a:path>
                </a:pathLst>
              </a:custGeom>
              <a:gradFill flip="none" rotWithShape="1">
                <a:gsLst>
                  <a:gs pos="0">
                    <a:srgbClr val="3497AE">
                      <a:lumMod val="50000"/>
                      <a:alpha val="70000"/>
                    </a:srgbClr>
                  </a:gs>
                  <a:gs pos="40000">
                    <a:srgbClr val="3497AE">
                      <a:alpha val="50000"/>
                    </a:srgbClr>
                  </a:gs>
                  <a:gs pos="100000">
                    <a:srgbClr val="3497AE">
                      <a:lumMod val="60000"/>
                      <a:lumOff val="40000"/>
                    </a:srgbClr>
                  </a:gs>
                </a:gsLst>
                <a:lin ang="48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grpSp>
        <p:grpSp>
          <p:nvGrpSpPr>
            <p:cNvPr id="9" name="组合 10"/>
            <p:cNvGrpSpPr/>
            <p:nvPr/>
          </p:nvGrpSpPr>
          <p:grpSpPr>
            <a:xfrm>
              <a:off x="2902203" y="2123370"/>
              <a:ext cx="1159819" cy="744270"/>
              <a:chOff x="3723172" y="2523457"/>
              <a:chExt cx="756124" cy="485214"/>
            </a:xfrm>
          </p:grpSpPr>
          <p:sp>
            <p:nvSpPr>
              <p:cNvPr id="76" name="任意多边形 75"/>
              <p:cNvSpPr/>
              <p:nvPr/>
            </p:nvSpPr>
            <p:spPr>
              <a:xfrm>
                <a:off x="3725021" y="2717917"/>
                <a:ext cx="412955" cy="290754"/>
              </a:xfrm>
              <a:custGeom>
                <a:avLst/>
                <a:gdLst>
                  <a:gd name="connsiteX0" fmla="*/ 337106 w 412955"/>
                  <a:gd name="connsiteY0" fmla="*/ 0 h 290754"/>
                  <a:gd name="connsiteX1" fmla="*/ 0 w 412955"/>
                  <a:gd name="connsiteY1" fmla="*/ 210691 h 290754"/>
                  <a:gd name="connsiteX2" fmla="*/ 109560 w 412955"/>
                  <a:gd name="connsiteY2" fmla="*/ 290754 h 290754"/>
                  <a:gd name="connsiteX3" fmla="*/ 412955 w 412955"/>
                  <a:gd name="connsiteY3" fmla="*/ 96918 h 290754"/>
                  <a:gd name="connsiteX4" fmla="*/ 337106 w 412955"/>
                  <a:gd name="connsiteY4" fmla="*/ 0 h 290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55" h="290754">
                    <a:moveTo>
                      <a:pt x="337106" y="0"/>
                    </a:moveTo>
                    <a:lnTo>
                      <a:pt x="0" y="210691"/>
                    </a:lnTo>
                    <a:lnTo>
                      <a:pt x="109560" y="290754"/>
                    </a:lnTo>
                    <a:lnTo>
                      <a:pt x="412955" y="96918"/>
                    </a:lnTo>
                    <a:lnTo>
                      <a:pt x="337106" y="0"/>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grpSp>
            <p:nvGrpSpPr>
              <p:cNvPr id="10" name="组合 19"/>
              <p:cNvGrpSpPr/>
              <p:nvPr/>
            </p:nvGrpSpPr>
            <p:grpSpPr>
              <a:xfrm>
                <a:off x="3723172" y="2523457"/>
                <a:ext cx="756124" cy="481000"/>
                <a:chOff x="3723172" y="2523457"/>
                <a:chExt cx="756124" cy="481000"/>
              </a:xfrm>
            </p:grpSpPr>
            <p:sp>
              <p:nvSpPr>
                <p:cNvPr id="78" name="任意多边形 77"/>
                <p:cNvSpPr/>
                <p:nvPr/>
              </p:nvSpPr>
              <p:spPr>
                <a:xfrm>
                  <a:off x="3723172" y="2559519"/>
                  <a:ext cx="510908" cy="374339"/>
                </a:xfrm>
                <a:custGeom>
                  <a:avLst/>
                  <a:gdLst>
                    <a:gd name="connsiteX0" fmla="*/ 0 w 501446"/>
                    <a:gd name="connsiteY0" fmla="*/ 366602 h 366602"/>
                    <a:gd name="connsiteX1" fmla="*/ 63208 w 501446"/>
                    <a:gd name="connsiteY1" fmla="*/ 265471 h 366602"/>
                    <a:gd name="connsiteX2" fmla="*/ 143270 w 501446"/>
                    <a:gd name="connsiteY2" fmla="*/ 193836 h 366602"/>
                    <a:gd name="connsiteX3" fmla="*/ 273899 w 501446"/>
                    <a:gd name="connsiteY3" fmla="*/ 117987 h 366602"/>
                    <a:gd name="connsiteX4" fmla="*/ 501446 w 501446"/>
                    <a:gd name="connsiteY4" fmla="*/ 0 h 366602"/>
                    <a:gd name="connsiteX5" fmla="*/ 429811 w 501446"/>
                    <a:gd name="connsiteY5" fmla="*/ 46352 h 366602"/>
                    <a:gd name="connsiteX6" fmla="*/ 383458 w 501446"/>
                    <a:gd name="connsiteY6" fmla="*/ 96918 h 366602"/>
                    <a:gd name="connsiteX7" fmla="*/ 362389 w 501446"/>
                    <a:gd name="connsiteY7" fmla="*/ 130628 h 366602"/>
                    <a:gd name="connsiteX8" fmla="*/ 345534 w 501446"/>
                    <a:gd name="connsiteY8" fmla="*/ 160125 h 366602"/>
                    <a:gd name="connsiteX9" fmla="*/ 0 w 501446"/>
                    <a:gd name="connsiteY9" fmla="*/ 366602 h 366602"/>
                    <a:gd name="connsiteX0" fmla="*/ 0 w 513274"/>
                    <a:gd name="connsiteY0" fmla="*/ 364237 h 364237"/>
                    <a:gd name="connsiteX1" fmla="*/ 63208 w 513274"/>
                    <a:gd name="connsiteY1" fmla="*/ 263106 h 364237"/>
                    <a:gd name="connsiteX2" fmla="*/ 143270 w 513274"/>
                    <a:gd name="connsiteY2" fmla="*/ 191471 h 364237"/>
                    <a:gd name="connsiteX3" fmla="*/ 273899 w 513274"/>
                    <a:gd name="connsiteY3" fmla="*/ 115622 h 364237"/>
                    <a:gd name="connsiteX4" fmla="*/ 513274 w 513274"/>
                    <a:gd name="connsiteY4" fmla="*/ 0 h 364237"/>
                    <a:gd name="connsiteX5" fmla="*/ 429811 w 513274"/>
                    <a:gd name="connsiteY5" fmla="*/ 43987 h 364237"/>
                    <a:gd name="connsiteX6" fmla="*/ 383458 w 513274"/>
                    <a:gd name="connsiteY6" fmla="*/ 94553 h 364237"/>
                    <a:gd name="connsiteX7" fmla="*/ 362389 w 513274"/>
                    <a:gd name="connsiteY7" fmla="*/ 128263 h 364237"/>
                    <a:gd name="connsiteX8" fmla="*/ 345534 w 513274"/>
                    <a:gd name="connsiteY8" fmla="*/ 157760 h 364237"/>
                    <a:gd name="connsiteX9" fmla="*/ 0 w 513274"/>
                    <a:gd name="connsiteY9" fmla="*/ 364237 h 364237"/>
                    <a:gd name="connsiteX0" fmla="*/ 0 w 513274"/>
                    <a:gd name="connsiteY0" fmla="*/ 364237 h 364237"/>
                    <a:gd name="connsiteX1" fmla="*/ 63208 w 513274"/>
                    <a:gd name="connsiteY1" fmla="*/ 263106 h 364237"/>
                    <a:gd name="connsiteX2" fmla="*/ 143270 w 513274"/>
                    <a:gd name="connsiteY2" fmla="*/ 191471 h 364237"/>
                    <a:gd name="connsiteX3" fmla="*/ 273899 w 513274"/>
                    <a:gd name="connsiteY3" fmla="*/ 115622 h 364237"/>
                    <a:gd name="connsiteX4" fmla="*/ 513274 w 513274"/>
                    <a:gd name="connsiteY4" fmla="*/ 0 h 364237"/>
                    <a:gd name="connsiteX5" fmla="*/ 422714 w 513274"/>
                    <a:gd name="connsiteY5" fmla="*/ 55815 h 364237"/>
                    <a:gd name="connsiteX6" fmla="*/ 383458 w 513274"/>
                    <a:gd name="connsiteY6" fmla="*/ 94553 h 364237"/>
                    <a:gd name="connsiteX7" fmla="*/ 362389 w 513274"/>
                    <a:gd name="connsiteY7" fmla="*/ 128263 h 364237"/>
                    <a:gd name="connsiteX8" fmla="*/ 345534 w 513274"/>
                    <a:gd name="connsiteY8" fmla="*/ 157760 h 364237"/>
                    <a:gd name="connsiteX9" fmla="*/ 0 w 513274"/>
                    <a:gd name="connsiteY9" fmla="*/ 364237 h 364237"/>
                    <a:gd name="connsiteX0" fmla="*/ 0 w 510909"/>
                    <a:gd name="connsiteY0" fmla="*/ 373700 h 373700"/>
                    <a:gd name="connsiteX1" fmla="*/ 60843 w 510909"/>
                    <a:gd name="connsiteY1" fmla="*/ 263106 h 373700"/>
                    <a:gd name="connsiteX2" fmla="*/ 140905 w 510909"/>
                    <a:gd name="connsiteY2" fmla="*/ 191471 h 373700"/>
                    <a:gd name="connsiteX3" fmla="*/ 271534 w 510909"/>
                    <a:gd name="connsiteY3" fmla="*/ 115622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40905 w 510909"/>
                    <a:gd name="connsiteY2" fmla="*/ 191471 h 373700"/>
                    <a:gd name="connsiteX3" fmla="*/ 271534 w 510909"/>
                    <a:gd name="connsiteY3" fmla="*/ 115622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35411 w 510909"/>
                    <a:gd name="connsiteY2" fmla="*/ 207954 h 373700"/>
                    <a:gd name="connsiteX3" fmla="*/ 271534 w 510909"/>
                    <a:gd name="connsiteY3" fmla="*/ 115622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35411 w 510909"/>
                    <a:gd name="connsiteY2" fmla="*/ 207954 h 373700"/>
                    <a:gd name="connsiteX3" fmla="*/ 263293 w 510909"/>
                    <a:gd name="connsiteY3" fmla="*/ 129358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35411 w 510909"/>
                    <a:gd name="connsiteY2" fmla="*/ 207954 h 373700"/>
                    <a:gd name="connsiteX3" fmla="*/ 263293 w 510909"/>
                    <a:gd name="connsiteY3" fmla="*/ 121116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35411 w 510909"/>
                    <a:gd name="connsiteY2" fmla="*/ 207954 h 373700"/>
                    <a:gd name="connsiteX3" fmla="*/ 263293 w 510909"/>
                    <a:gd name="connsiteY3" fmla="*/ 121116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3700 h 373700"/>
                    <a:gd name="connsiteX1" fmla="*/ 55349 w 510909"/>
                    <a:gd name="connsiteY1" fmla="*/ 287831 h 373700"/>
                    <a:gd name="connsiteX2" fmla="*/ 135411 w 510909"/>
                    <a:gd name="connsiteY2" fmla="*/ 207954 h 373700"/>
                    <a:gd name="connsiteX3" fmla="*/ 263293 w 510909"/>
                    <a:gd name="connsiteY3" fmla="*/ 121116 h 373700"/>
                    <a:gd name="connsiteX4" fmla="*/ 510909 w 510909"/>
                    <a:gd name="connsiteY4" fmla="*/ 0 h 373700"/>
                    <a:gd name="connsiteX5" fmla="*/ 420349 w 510909"/>
                    <a:gd name="connsiteY5" fmla="*/ 55815 h 373700"/>
                    <a:gd name="connsiteX6" fmla="*/ 381093 w 510909"/>
                    <a:gd name="connsiteY6" fmla="*/ 94553 h 373700"/>
                    <a:gd name="connsiteX7" fmla="*/ 360024 w 510909"/>
                    <a:gd name="connsiteY7" fmla="*/ 128263 h 373700"/>
                    <a:gd name="connsiteX8" fmla="*/ 343169 w 510909"/>
                    <a:gd name="connsiteY8" fmla="*/ 157760 h 373700"/>
                    <a:gd name="connsiteX9" fmla="*/ 0 w 510909"/>
                    <a:gd name="connsiteY9" fmla="*/ 373700 h 373700"/>
                    <a:gd name="connsiteX0" fmla="*/ 0 w 510909"/>
                    <a:gd name="connsiteY0" fmla="*/ 374339 h 374339"/>
                    <a:gd name="connsiteX1" fmla="*/ 55349 w 510909"/>
                    <a:gd name="connsiteY1" fmla="*/ 288470 h 374339"/>
                    <a:gd name="connsiteX2" fmla="*/ 135411 w 510909"/>
                    <a:gd name="connsiteY2" fmla="*/ 208593 h 374339"/>
                    <a:gd name="connsiteX3" fmla="*/ 263293 w 510909"/>
                    <a:gd name="connsiteY3" fmla="*/ 121755 h 374339"/>
                    <a:gd name="connsiteX4" fmla="*/ 510909 w 510909"/>
                    <a:gd name="connsiteY4" fmla="*/ 639 h 374339"/>
                    <a:gd name="connsiteX5" fmla="*/ 420349 w 510909"/>
                    <a:gd name="connsiteY5" fmla="*/ 56454 h 374339"/>
                    <a:gd name="connsiteX6" fmla="*/ 381093 w 510909"/>
                    <a:gd name="connsiteY6" fmla="*/ 95192 h 374339"/>
                    <a:gd name="connsiteX7" fmla="*/ 360024 w 510909"/>
                    <a:gd name="connsiteY7" fmla="*/ 128902 h 374339"/>
                    <a:gd name="connsiteX8" fmla="*/ 343169 w 510909"/>
                    <a:gd name="connsiteY8" fmla="*/ 158399 h 374339"/>
                    <a:gd name="connsiteX9" fmla="*/ 0 w 510909"/>
                    <a:gd name="connsiteY9" fmla="*/ 374339 h 374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0909" h="374339">
                      <a:moveTo>
                        <a:pt x="0" y="374339"/>
                      </a:moveTo>
                      <a:cubicBezTo>
                        <a:pt x="19665" y="338170"/>
                        <a:pt x="32781" y="316094"/>
                        <a:pt x="55349" y="288470"/>
                      </a:cubicBezTo>
                      <a:cubicBezTo>
                        <a:pt x="77917" y="260846"/>
                        <a:pt x="100754" y="236379"/>
                        <a:pt x="135411" y="208593"/>
                      </a:cubicBezTo>
                      <a:cubicBezTo>
                        <a:pt x="170068" y="180807"/>
                        <a:pt x="200710" y="156414"/>
                        <a:pt x="263293" y="121755"/>
                      </a:cubicBezTo>
                      <a:cubicBezTo>
                        <a:pt x="325876" y="87096"/>
                        <a:pt x="503903" y="-8716"/>
                        <a:pt x="510909" y="639"/>
                      </a:cubicBezTo>
                      <a:cubicBezTo>
                        <a:pt x="487031" y="16090"/>
                        <a:pt x="441985" y="40695"/>
                        <a:pt x="420349" y="56454"/>
                      </a:cubicBezTo>
                      <a:cubicBezTo>
                        <a:pt x="398713" y="72213"/>
                        <a:pt x="391147" y="83117"/>
                        <a:pt x="381093" y="95192"/>
                      </a:cubicBezTo>
                      <a:cubicBezTo>
                        <a:pt x="371039" y="107267"/>
                        <a:pt x="366345" y="118367"/>
                        <a:pt x="360024" y="128902"/>
                      </a:cubicBezTo>
                      <a:cubicBezTo>
                        <a:pt x="353703" y="139436"/>
                        <a:pt x="348436" y="148917"/>
                        <a:pt x="343169" y="158399"/>
                      </a:cubicBezTo>
                      <a:lnTo>
                        <a:pt x="0" y="374339"/>
                      </a:ln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sp>
              <p:nvSpPr>
                <p:cNvPr id="79" name="任意多边形 78"/>
                <p:cNvSpPr/>
                <p:nvPr/>
              </p:nvSpPr>
              <p:spPr>
                <a:xfrm>
                  <a:off x="3834581" y="2618339"/>
                  <a:ext cx="644715" cy="386118"/>
                </a:xfrm>
                <a:custGeom>
                  <a:avLst/>
                  <a:gdLst>
                    <a:gd name="connsiteX0" fmla="*/ 644715 w 644715"/>
                    <a:gd name="connsiteY0" fmla="*/ 2660 h 386118"/>
                    <a:gd name="connsiteX1" fmla="*/ 341319 w 644715"/>
                    <a:gd name="connsiteY1" fmla="*/ 166999 h 386118"/>
                    <a:gd name="connsiteX2" fmla="*/ 299181 w 644715"/>
                    <a:gd name="connsiteY2" fmla="*/ 196496 h 386118"/>
                    <a:gd name="connsiteX3" fmla="*/ 0 w 644715"/>
                    <a:gd name="connsiteY3" fmla="*/ 386118 h 386118"/>
                    <a:gd name="connsiteX4" fmla="*/ 37924 w 644715"/>
                    <a:gd name="connsiteY4" fmla="*/ 306055 h 386118"/>
                    <a:gd name="connsiteX5" fmla="*/ 227546 w 644715"/>
                    <a:gd name="connsiteY5" fmla="*/ 137502 h 386118"/>
                    <a:gd name="connsiteX6" fmla="*/ 400313 w 644715"/>
                    <a:gd name="connsiteY6" fmla="*/ 40585 h 386118"/>
                    <a:gd name="connsiteX7" fmla="*/ 564652 w 644715"/>
                    <a:gd name="connsiteY7" fmla="*/ 2660 h 386118"/>
                    <a:gd name="connsiteX8" fmla="*/ 644715 w 644715"/>
                    <a:gd name="connsiteY8" fmla="*/ 2660 h 386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715" h="386118">
                      <a:moveTo>
                        <a:pt x="644715" y="2660"/>
                      </a:moveTo>
                      <a:lnTo>
                        <a:pt x="341319" y="166999"/>
                      </a:lnTo>
                      <a:lnTo>
                        <a:pt x="299181" y="196496"/>
                      </a:lnTo>
                      <a:lnTo>
                        <a:pt x="0" y="386118"/>
                      </a:lnTo>
                      <a:cubicBezTo>
                        <a:pt x="12641" y="359430"/>
                        <a:pt x="0" y="347491"/>
                        <a:pt x="37924" y="306055"/>
                      </a:cubicBezTo>
                      <a:cubicBezTo>
                        <a:pt x="75848" y="264619"/>
                        <a:pt x="167148" y="181747"/>
                        <a:pt x="227546" y="137502"/>
                      </a:cubicBezTo>
                      <a:cubicBezTo>
                        <a:pt x="287944" y="93257"/>
                        <a:pt x="344129" y="63059"/>
                        <a:pt x="400313" y="40585"/>
                      </a:cubicBezTo>
                      <a:cubicBezTo>
                        <a:pt x="456497" y="18111"/>
                        <a:pt x="523216" y="8278"/>
                        <a:pt x="564652" y="2660"/>
                      </a:cubicBezTo>
                      <a:cubicBezTo>
                        <a:pt x="606088" y="-2958"/>
                        <a:pt x="627508" y="1958"/>
                        <a:pt x="644715" y="2660"/>
                      </a:cubicBez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sp>
              <p:nvSpPr>
                <p:cNvPr id="80" name="任意多边形 79"/>
                <p:cNvSpPr/>
                <p:nvPr/>
              </p:nvSpPr>
              <p:spPr>
                <a:xfrm>
                  <a:off x="4057668" y="2523457"/>
                  <a:ext cx="421628" cy="295592"/>
                </a:xfrm>
                <a:custGeom>
                  <a:avLst/>
                  <a:gdLst>
                    <a:gd name="connsiteX0" fmla="*/ 231 w 421614"/>
                    <a:gd name="connsiteY0" fmla="*/ 202888 h 295592"/>
                    <a:gd name="connsiteX1" fmla="*/ 76080 w 421614"/>
                    <a:gd name="connsiteY1" fmla="*/ 295592 h 295592"/>
                    <a:gd name="connsiteX2" fmla="*/ 114005 w 421614"/>
                    <a:gd name="connsiteY2" fmla="*/ 228171 h 295592"/>
                    <a:gd name="connsiteX3" fmla="*/ 198281 w 421614"/>
                    <a:gd name="connsiteY3" fmla="*/ 148108 h 295592"/>
                    <a:gd name="connsiteX4" fmla="*/ 303627 w 421614"/>
                    <a:gd name="connsiteY4" fmla="*/ 110184 h 295592"/>
                    <a:gd name="connsiteX5" fmla="*/ 421614 w 421614"/>
                    <a:gd name="connsiteY5" fmla="*/ 105970 h 295592"/>
                    <a:gd name="connsiteX6" fmla="*/ 392117 w 421614"/>
                    <a:gd name="connsiteY6" fmla="*/ 624 h 295592"/>
                    <a:gd name="connsiteX7" fmla="*/ 324696 w 421614"/>
                    <a:gd name="connsiteY7" fmla="*/ 624 h 295592"/>
                    <a:gd name="connsiteX8" fmla="*/ 244633 w 421614"/>
                    <a:gd name="connsiteY8" fmla="*/ 9052 h 295592"/>
                    <a:gd name="connsiteX9" fmla="*/ 126646 w 421614"/>
                    <a:gd name="connsiteY9" fmla="*/ 59618 h 295592"/>
                    <a:gd name="connsiteX10" fmla="*/ 55011 w 421614"/>
                    <a:gd name="connsiteY10" fmla="*/ 118611 h 295592"/>
                    <a:gd name="connsiteX11" fmla="*/ 231 w 421614"/>
                    <a:gd name="connsiteY11" fmla="*/ 202888 h 295592"/>
                    <a:gd name="connsiteX0" fmla="*/ 231 w 421614"/>
                    <a:gd name="connsiteY0" fmla="*/ 202888 h 295592"/>
                    <a:gd name="connsiteX1" fmla="*/ 76080 w 421614"/>
                    <a:gd name="connsiteY1" fmla="*/ 295592 h 295592"/>
                    <a:gd name="connsiteX2" fmla="*/ 114005 w 421614"/>
                    <a:gd name="connsiteY2" fmla="*/ 228171 h 295592"/>
                    <a:gd name="connsiteX3" fmla="*/ 198281 w 421614"/>
                    <a:gd name="connsiteY3" fmla="*/ 148108 h 295592"/>
                    <a:gd name="connsiteX4" fmla="*/ 303627 w 421614"/>
                    <a:gd name="connsiteY4" fmla="*/ 110184 h 295592"/>
                    <a:gd name="connsiteX5" fmla="*/ 421614 w 421614"/>
                    <a:gd name="connsiteY5" fmla="*/ 105970 h 295592"/>
                    <a:gd name="connsiteX6" fmla="*/ 392117 w 421614"/>
                    <a:gd name="connsiteY6" fmla="*/ 624 h 295592"/>
                    <a:gd name="connsiteX7" fmla="*/ 324696 w 421614"/>
                    <a:gd name="connsiteY7" fmla="*/ 624 h 295592"/>
                    <a:gd name="connsiteX8" fmla="*/ 244633 w 421614"/>
                    <a:gd name="connsiteY8" fmla="*/ 9052 h 295592"/>
                    <a:gd name="connsiteX9" fmla="*/ 126646 w 421614"/>
                    <a:gd name="connsiteY9" fmla="*/ 59618 h 295592"/>
                    <a:gd name="connsiteX10" fmla="*/ 55011 w 421614"/>
                    <a:gd name="connsiteY10" fmla="*/ 118611 h 295592"/>
                    <a:gd name="connsiteX11" fmla="*/ 231 w 421614"/>
                    <a:gd name="connsiteY11" fmla="*/ 202888 h 295592"/>
                    <a:gd name="connsiteX0" fmla="*/ 231 w 421614"/>
                    <a:gd name="connsiteY0" fmla="*/ 202888 h 295592"/>
                    <a:gd name="connsiteX1" fmla="*/ 76080 w 421614"/>
                    <a:gd name="connsiteY1" fmla="*/ 295592 h 295592"/>
                    <a:gd name="connsiteX2" fmla="*/ 114005 w 421614"/>
                    <a:gd name="connsiteY2" fmla="*/ 228171 h 295592"/>
                    <a:gd name="connsiteX3" fmla="*/ 198281 w 421614"/>
                    <a:gd name="connsiteY3" fmla="*/ 148108 h 295592"/>
                    <a:gd name="connsiteX4" fmla="*/ 303627 w 421614"/>
                    <a:gd name="connsiteY4" fmla="*/ 110184 h 295592"/>
                    <a:gd name="connsiteX5" fmla="*/ 421614 w 421614"/>
                    <a:gd name="connsiteY5" fmla="*/ 105970 h 295592"/>
                    <a:gd name="connsiteX6" fmla="*/ 392117 w 421614"/>
                    <a:gd name="connsiteY6" fmla="*/ 624 h 295592"/>
                    <a:gd name="connsiteX7" fmla="*/ 324696 w 421614"/>
                    <a:gd name="connsiteY7" fmla="*/ 624 h 295592"/>
                    <a:gd name="connsiteX8" fmla="*/ 244633 w 421614"/>
                    <a:gd name="connsiteY8" fmla="*/ 9052 h 295592"/>
                    <a:gd name="connsiteX9" fmla="*/ 126646 w 421614"/>
                    <a:gd name="connsiteY9" fmla="*/ 59618 h 295592"/>
                    <a:gd name="connsiteX10" fmla="*/ 55011 w 421614"/>
                    <a:gd name="connsiteY10" fmla="*/ 118611 h 295592"/>
                    <a:gd name="connsiteX11" fmla="*/ 231 w 421614"/>
                    <a:gd name="connsiteY11" fmla="*/ 202888 h 295592"/>
                    <a:gd name="connsiteX0" fmla="*/ 245 w 421628"/>
                    <a:gd name="connsiteY0" fmla="*/ 202888 h 295592"/>
                    <a:gd name="connsiteX1" fmla="*/ 76094 w 421628"/>
                    <a:gd name="connsiteY1" fmla="*/ 295592 h 295592"/>
                    <a:gd name="connsiteX2" fmla="*/ 114019 w 421628"/>
                    <a:gd name="connsiteY2" fmla="*/ 228171 h 295592"/>
                    <a:gd name="connsiteX3" fmla="*/ 198295 w 421628"/>
                    <a:gd name="connsiteY3" fmla="*/ 148108 h 295592"/>
                    <a:gd name="connsiteX4" fmla="*/ 303641 w 421628"/>
                    <a:gd name="connsiteY4" fmla="*/ 110184 h 295592"/>
                    <a:gd name="connsiteX5" fmla="*/ 421628 w 421628"/>
                    <a:gd name="connsiteY5" fmla="*/ 105970 h 295592"/>
                    <a:gd name="connsiteX6" fmla="*/ 392131 w 421628"/>
                    <a:gd name="connsiteY6" fmla="*/ 624 h 295592"/>
                    <a:gd name="connsiteX7" fmla="*/ 324710 w 421628"/>
                    <a:gd name="connsiteY7" fmla="*/ 624 h 295592"/>
                    <a:gd name="connsiteX8" fmla="*/ 244647 w 421628"/>
                    <a:gd name="connsiteY8" fmla="*/ 9052 h 295592"/>
                    <a:gd name="connsiteX9" fmla="*/ 140395 w 421628"/>
                    <a:gd name="connsiteY9" fmla="*/ 45882 h 295592"/>
                    <a:gd name="connsiteX10" fmla="*/ 55025 w 421628"/>
                    <a:gd name="connsiteY10" fmla="*/ 118611 h 295592"/>
                    <a:gd name="connsiteX11" fmla="*/ 245 w 421628"/>
                    <a:gd name="connsiteY11" fmla="*/ 202888 h 2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1628" h="295592">
                      <a:moveTo>
                        <a:pt x="245" y="202888"/>
                      </a:moveTo>
                      <a:cubicBezTo>
                        <a:pt x="16397" y="228172"/>
                        <a:pt x="50811" y="264690"/>
                        <a:pt x="76094" y="295592"/>
                      </a:cubicBezTo>
                      <a:cubicBezTo>
                        <a:pt x="88736" y="273118"/>
                        <a:pt x="93652" y="252752"/>
                        <a:pt x="114019" y="228171"/>
                      </a:cubicBezTo>
                      <a:cubicBezTo>
                        <a:pt x="134386" y="203590"/>
                        <a:pt x="166691" y="167772"/>
                        <a:pt x="198295" y="148108"/>
                      </a:cubicBezTo>
                      <a:cubicBezTo>
                        <a:pt x="229899" y="128443"/>
                        <a:pt x="266419" y="117207"/>
                        <a:pt x="303641" y="110184"/>
                      </a:cubicBezTo>
                      <a:cubicBezTo>
                        <a:pt x="340863" y="103161"/>
                        <a:pt x="381245" y="104565"/>
                        <a:pt x="421628" y="105970"/>
                      </a:cubicBezTo>
                      <a:lnTo>
                        <a:pt x="392131" y="624"/>
                      </a:lnTo>
                      <a:cubicBezTo>
                        <a:pt x="369657" y="624"/>
                        <a:pt x="349290" y="-781"/>
                        <a:pt x="324710" y="624"/>
                      </a:cubicBezTo>
                      <a:cubicBezTo>
                        <a:pt x="300130" y="2029"/>
                        <a:pt x="275366" y="1509"/>
                        <a:pt x="244647" y="9052"/>
                      </a:cubicBezTo>
                      <a:cubicBezTo>
                        <a:pt x="213928" y="16595"/>
                        <a:pt x="171999" y="27622"/>
                        <a:pt x="140395" y="45882"/>
                      </a:cubicBezTo>
                      <a:cubicBezTo>
                        <a:pt x="108791" y="64142"/>
                        <a:pt x="78383" y="92443"/>
                        <a:pt x="55025" y="118611"/>
                      </a:cubicBezTo>
                      <a:cubicBezTo>
                        <a:pt x="31667" y="144779"/>
                        <a:pt x="-3266" y="190246"/>
                        <a:pt x="245" y="202888"/>
                      </a:cubicBezTo>
                      <a:close/>
                    </a:path>
                  </a:pathLst>
                </a:custGeom>
                <a:gradFill flip="none" rotWithShape="1">
                  <a:gsLst>
                    <a:gs pos="23000">
                      <a:srgbClr val="DF8045">
                        <a:lumMod val="50000"/>
                        <a:alpha val="70000"/>
                      </a:srgbClr>
                    </a:gs>
                    <a:gs pos="48000">
                      <a:srgbClr val="DF8045">
                        <a:lumMod val="75000"/>
                        <a:alpha val="93000"/>
                      </a:srgbClr>
                    </a:gs>
                    <a:gs pos="72000">
                      <a:srgbClr val="DF8045">
                        <a:lumMod val="60000"/>
                        <a:lumOff val="40000"/>
                      </a:srgbClr>
                    </a:gs>
                  </a:gsLst>
                  <a:lin ang="18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080808"/>
                    </a:solidFill>
                    <a:latin typeface="Segoe"/>
                  </a:endParaRPr>
                </a:p>
              </p:txBody>
            </p:sp>
          </p:grpSp>
        </p:grpSp>
        <p:grpSp>
          <p:nvGrpSpPr>
            <p:cNvPr id="11" name="组合 74"/>
            <p:cNvGrpSpPr/>
            <p:nvPr/>
          </p:nvGrpSpPr>
          <p:grpSpPr>
            <a:xfrm>
              <a:off x="2825890" y="2479824"/>
              <a:ext cx="680264" cy="1260400"/>
              <a:chOff x="3673421" y="2755841"/>
              <a:chExt cx="443486" cy="821696"/>
            </a:xfrm>
          </p:grpSpPr>
          <p:sp>
            <p:nvSpPr>
              <p:cNvPr id="73" name="任意多边形 72"/>
              <p:cNvSpPr/>
              <p:nvPr/>
            </p:nvSpPr>
            <p:spPr>
              <a:xfrm>
                <a:off x="3703952" y="3392129"/>
                <a:ext cx="408741" cy="185408"/>
              </a:xfrm>
              <a:custGeom>
                <a:avLst/>
                <a:gdLst>
                  <a:gd name="connsiteX0" fmla="*/ 408741 w 408741"/>
                  <a:gd name="connsiteY0" fmla="*/ 8428 h 185408"/>
                  <a:gd name="connsiteX1" fmla="*/ 75849 w 408741"/>
                  <a:gd name="connsiteY1" fmla="*/ 185408 h 185408"/>
                  <a:gd name="connsiteX2" fmla="*/ 0 w 408741"/>
                  <a:gd name="connsiteY2" fmla="*/ 164339 h 185408"/>
                  <a:gd name="connsiteX3" fmla="*/ 307609 w 408741"/>
                  <a:gd name="connsiteY3" fmla="*/ 0 h 185408"/>
                  <a:gd name="connsiteX4" fmla="*/ 408741 w 408741"/>
                  <a:gd name="connsiteY4" fmla="*/ 8428 h 185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41" h="185408">
                    <a:moveTo>
                      <a:pt x="408741" y="8428"/>
                    </a:moveTo>
                    <a:lnTo>
                      <a:pt x="75849" y="185408"/>
                    </a:lnTo>
                    <a:lnTo>
                      <a:pt x="0" y="164339"/>
                    </a:lnTo>
                    <a:lnTo>
                      <a:pt x="307609" y="0"/>
                    </a:lnTo>
                    <a:lnTo>
                      <a:pt x="408741" y="8428"/>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74" name="任意多边形 73"/>
              <p:cNvSpPr/>
              <p:nvPr/>
            </p:nvSpPr>
            <p:spPr>
              <a:xfrm>
                <a:off x="3965579" y="2760055"/>
                <a:ext cx="151328" cy="644716"/>
              </a:xfrm>
              <a:custGeom>
                <a:avLst/>
                <a:gdLst>
                  <a:gd name="connsiteX0" fmla="*/ 37765 w 151538"/>
                  <a:gd name="connsiteY0" fmla="*/ 632074 h 644716"/>
                  <a:gd name="connsiteX1" fmla="*/ 25123 w 151538"/>
                  <a:gd name="connsiteY1" fmla="*/ 552011 h 644716"/>
                  <a:gd name="connsiteX2" fmla="*/ 4054 w 151538"/>
                  <a:gd name="connsiteY2" fmla="*/ 429810 h 644716"/>
                  <a:gd name="connsiteX3" fmla="*/ 4054 w 151538"/>
                  <a:gd name="connsiteY3" fmla="*/ 248616 h 644716"/>
                  <a:gd name="connsiteX4" fmla="*/ 46192 w 151538"/>
                  <a:gd name="connsiteY4" fmla="*/ 63208 h 644716"/>
                  <a:gd name="connsiteX5" fmla="*/ 79903 w 151538"/>
                  <a:gd name="connsiteY5" fmla="*/ 0 h 644716"/>
                  <a:gd name="connsiteX6" fmla="*/ 151538 w 151538"/>
                  <a:gd name="connsiteY6" fmla="*/ 96918 h 644716"/>
                  <a:gd name="connsiteX7" fmla="*/ 134683 w 151538"/>
                  <a:gd name="connsiteY7" fmla="*/ 155912 h 644716"/>
                  <a:gd name="connsiteX8" fmla="*/ 117827 w 151538"/>
                  <a:gd name="connsiteY8" fmla="*/ 235974 h 644716"/>
                  <a:gd name="connsiteX9" fmla="*/ 113613 w 151538"/>
                  <a:gd name="connsiteY9" fmla="*/ 375031 h 644716"/>
                  <a:gd name="connsiteX10" fmla="*/ 122041 w 151538"/>
                  <a:gd name="connsiteY10" fmla="*/ 501445 h 644716"/>
                  <a:gd name="connsiteX11" fmla="*/ 147324 w 151538"/>
                  <a:gd name="connsiteY11" fmla="*/ 644716 h 644716"/>
                  <a:gd name="connsiteX12" fmla="*/ 37765 w 151538"/>
                  <a:gd name="connsiteY12" fmla="*/ 632074 h 644716"/>
                  <a:gd name="connsiteX0" fmla="*/ 37555 w 151328"/>
                  <a:gd name="connsiteY0" fmla="*/ 632074 h 644716"/>
                  <a:gd name="connsiteX1" fmla="*/ 20699 w 151328"/>
                  <a:gd name="connsiteY1" fmla="*/ 560439 h 644716"/>
                  <a:gd name="connsiteX2" fmla="*/ 3844 w 151328"/>
                  <a:gd name="connsiteY2" fmla="*/ 429810 h 644716"/>
                  <a:gd name="connsiteX3" fmla="*/ 3844 w 151328"/>
                  <a:gd name="connsiteY3" fmla="*/ 248616 h 644716"/>
                  <a:gd name="connsiteX4" fmla="*/ 45982 w 151328"/>
                  <a:gd name="connsiteY4" fmla="*/ 63208 h 644716"/>
                  <a:gd name="connsiteX5" fmla="*/ 79693 w 151328"/>
                  <a:gd name="connsiteY5" fmla="*/ 0 h 644716"/>
                  <a:gd name="connsiteX6" fmla="*/ 151328 w 151328"/>
                  <a:gd name="connsiteY6" fmla="*/ 96918 h 644716"/>
                  <a:gd name="connsiteX7" fmla="*/ 134473 w 151328"/>
                  <a:gd name="connsiteY7" fmla="*/ 155912 h 644716"/>
                  <a:gd name="connsiteX8" fmla="*/ 117617 w 151328"/>
                  <a:gd name="connsiteY8" fmla="*/ 235974 h 644716"/>
                  <a:gd name="connsiteX9" fmla="*/ 113403 w 151328"/>
                  <a:gd name="connsiteY9" fmla="*/ 375031 h 644716"/>
                  <a:gd name="connsiteX10" fmla="*/ 121831 w 151328"/>
                  <a:gd name="connsiteY10" fmla="*/ 501445 h 644716"/>
                  <a:gd name="connsiteX11" fmla="*/ 147114 w 151328"/>
                  <a:gd name="connsiteY11" fmla="*/ 644716 h 644716"/>
                  <a:gd name="connsiteX12" fmla="*/ 37555 w 151328"/>
                  <a:gd name="connsiteY12" fmla="*/ 632074 h 64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28" h="644716">
                    <a:moveTo>
                      <a:pt x="37555" y="632074"/>
                    </a:moveTo>
                    <a:cubicBezTo>
                      <a:pt x="34043" y="608898"/>
                      <a:pt x="26317" y="594150"/>
                      <a:pt x="20699" y="560439"/>
                    </a:cubicBezTo>
                    <a:cubicBezTo>
                      <a:pt x="15081" y="526728"/>
                      <a:pt x="6653" y="481781"/>
                      <a:pt x="3844" y="429810"/>
                    </a:cubicBezTo>
                    <a:cubicBezTo>
                      <a:pt x="1035" y="377839"/>
                      <a:pt x="-3179" y="309716"/>
                      <a:pt x="3844" y="248616"/>
                    </a:cubicBezTo>
                    <a:cubicBezTo>
                      <a:pt x="10867" y="187516"/>
                      <a:pt x="33341" y="104644"/>
                      <a:pt x="45982" y="63208"/>
                    </a:cubicBezTo>
                    <a:cubicBezTo>
                      <a:pt x="58623" y="21772"/>
                      <a:pt x="69158" y="10886"/>
                      <a:pt x="79693" y="0"/>
                    </a:cubicBezTo>
                    <a:lnTo>
                      <a:pt x="151328" y="96918"/>
                    </a:lnTo>
                    <a:cubicBezTo>
                      <a:pt x="145710" y="116583"/>
                      <a:pt x="140091" y="132736"/>
                      <a:pt x="134473" y="155912"/>
                    </a:cubicBezTo>
                    <a:cubicBezTo>
                      <a:pt x="128855" y="179088"/>
                      <a:pt x="121129" y="199454"/>
                      <a:pt x="117617" y="235974"/>
                    </a:cubicBezTo>
                    <a:cubicBezTo>
                      <a:pt x="114105" y="272494"/>
                      <a:pt x="112701" y="330786"/>
                      <a:pt x="113403" y="375031"/>
                    </a:cubicBezTo>
                    <a:cubicBezTo>
                      <a:pt x="114105" y="419276"/>
                      <a:pt x="116213" y="456498"/>
                      <a:pt x="121831" y="501445"/>
                    </a:cubicBezTo>
                    <a:cubicBezTo>
                      <a:pt x="127449" y="546392"/>
                      <a:pt x="137281" y="595554"/>
                      <a:pt x="147114" y="644716"/>
                    </a:cubicBezTo>
                    <a:lnTo>
                      <a:pt x="37555" y="632074"/>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endParaRPr lang="zh-CN" altLang="en-US" sz="1600"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75" name="任意多边形 74"/>
              <p:cNvSpPr/>
              <p:nvPr/>
            </p:nvSpPr>
            <p:spPr>
              <a:xfrm>
                <a:off x="3673421" y="2755841"/>
                <a:ext cx="371256" cy="796413"/>
              </a:xfrm>
              <a:custGeom>
                <a:avLst/>
                <a:gdLst>
                  <a:gd name="connsiteX0" fmla="*/ 29937 w 371257"/>
                  <a:gd name="connsiteY0" fmla="*/ 796413 h 796413"/>
                  <a:gd name="connsiteX1" fmla="*/ 329119 w 371257"/>
                  <a:gd name="connsiteY1" fmla="*/ 636288 h 796413"/>
                  <a:gd name="connsiteX2" fmla="*/ 308050 w 371257"/>
                  <a:gd name="connsiteY2" fmla="*/ 556225 h 796413"/>
                  <a:gd name="connsiteX3" fmla="*/ 295408 w 371257"/>
                  <a:gd name="connsiteY3" fmla="*/ 429811 h 796413"/>
                  <a:gd name="connsiteX4" fmla="*/ 291194 w 371257"/>
                  <a:gd name="connsiteY4" fmla="*/ 324465 h 796413"/>
                  <a:gd name="connsiteX5" fmla="*/ 303836 w 371257"/>
                  <a:gd name="connsiteY5" fmla="*/ 189623 h 796413"/>
                  <a:gd name="connsiteX6" fmla="*/ 333332 w 371257"/>
                  <a:gd name="connsiteY6" fmla="*/ 84277 h 796413"/>
                  <a:gd name="connsiteX7" fmla="*/ 371257 w 371257"/>
                  <a:gd name="connsiteY7" fmla="*/ 0 h 796413"/>
                  <a:gd name="connsiteX8" fmla="*/ 29937 w 371257"/>
                  <a:gd name="connsiteY8" fmla="*/ 219119 h 796413"/>
                  <a:gd name="connsiteX9" fmla="*/ 13082 w 371257"/>
                  <a:gd name="connsiteY9" fmla="*/ 303396 h 796413"/>
                  <a:gd name="connsiteX10" fmla="*/ 440 w 371257"/>
                  <a:gd name="connsiteY10" fmla="*/ 434024 h 796413"/>
                  <a:gd name="connsiteX11" fmla="*/ 4654 w 371257"/>
                  <a:gd name="connsiteY11" fmla="*/ 598364 h 796413"/>
                  <a:gd name="connsiteX12" fmla="*/ 21509 w 371257"/>
                  <a:gd name="connsiteY12" fmla="*/ 733206 h 796413"/>
                  <a:gd name="connsiteX13" fmla="*/ 29937 w 371257"/>
                  <a:gd name="connsiteY13" fmla="*/ 796413 h 7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1257" h="796413">
                    <a:moveTo>
                      <a:pt x="29937" y="796413"/>
                    </a:moveTo>
                    <a:lnTo>
                      <a:pt x="329119" y="636288"/>
                    </a:lnTo>
                    <a:cubicBezTo>
                      <a:pt x="322096" y="609600"/>
                      <a:pt x="313669" y="590638"/>
                      <a:pt x="308050" y="556225"/>
                    </a:cubicBezTo>
                    <a:cubicBezTo>
                      <a:pt x="302431" y="521812"/>
                      <a:pt x="298217" y="468438"/>
                      <a:pt x="295408" y="429811"/>
                    </a:cubicBezTo>
                    <a:cubicBezTo>
                      <a:pt x="292599" y="391184"/>
                      <a:pt x="289789" y="364496"/>
                      <a:pt x="291194" y="324465"/>
                    </a:cubicBezTo>
                    <a:cubicBezTo>
                      <a:pt x="292599" y="284434"/>
                      <a:pt x="296813" y="229654"/>
                      <a:pt x="303836" y="189623"/>
                    </a:cubicBezTo>
                    <a:cubicBezTo>
                      <a:pt x="310859" y="149592"/>
                      <a:pt x="322095" y="115881"/>
                      <a:pt x="333332" y="84277"/>
                    </a:cubicBezTo>
                    <a:cubicBezTo>
                      <a:pt x="344569" y="52673"/>
                      <a:pt x="357913" y="26336"/>
                      <a:pt x="371257" y="0"/>
                    </a:cubicBezTo>
                    <a:lnTo>
                      <a:pt x="29937" y="219119"/>
                    </a:lnTo>
                    <a:cubicBezTo>
                      <a:pt x="24319" y="247211"/>
                      <a:pt x="17998" y="267579"/>
                      <a:pt x="13082" y="303396"/>
                    </a:cubicBezTo>
                    <a:cubicBezTo>
                      <a:pt x="8166" y="339213"/>
                      <a:pt x="1845" y="384863"/>
                      <a:pt x="440" y="434024"/>
                    </a:cubicBezTo>
                    <a:cubicBezTo>
                      <a:pt x="-965" y="483185"/>
                      <a:pt x="1142" y="548500"/>
                      <a:pt x="4654" y="598364"/>
                    </a:cubicBezTo>
                    <a:cubicBezTo>
                      <a:pt x="8166" y="648228"/>
                      <a:pt x="17295" y="699495"/>
                      <a:pt x="21509" y="733206"/>
                    </a:cubicBezTo>
                    <a:lnTo>
                      <a:pt x="29937" y="796413"/>
                    </a:lnTo>
                    <a:close/>
                  </a:path>
                </a:pathLst>
              </a:custGeom>
              <a:gradFill flip="none" rotWithShape="1">
                <a:gsLst>
                  <a:gs pos="1000">
                    <a:srgbClr val="7DCC2E">
                      <a:lumMod val="50000"/>
                      <a:alpha val="70000"/>
                    </a:srgbClr>
                  </a:gs>
                  <a:gs pos="39000">
                    <a:srgbClr val="7DCC2E">
                      <a:alpha val="50000"/>
                    </a:srgbClr>
                  </a:gs>
                  <a:gs pos="74000">
                    <a:srgbClr val="7DCC2E">
                      <a:lumMod val="60000"/>
                      <a:lumOff val="40000"/>
                    </a:srgbClr>
                  </a:gs>
                </a:gsLst>
                <a:lin ang="174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lnSpc>
                    <a:spcPct val="80000"/>
                  </a:lnSpc>
                  <a:buSzPct val="100000"/>
                  <a:buFont typeface="Times New Roman" pitchFamily="18" charset="0"/>
                  <a:buNone/>
                  <a:defRPr/>
                </a:pPr>
                <a:r>
                  <a:rPr lang="zh-CN" altLang="en-US" sz="2400" kern="0" dirty="0">
                    <a:solidFill>
                      <a:srgbClr val="FFFFFF"/>
                    </a:solidFill>
                    <a:effectLst>
                      <a:outerShdw blurRad="292100" dist="38100" dir="2700000" sx="101000" sy="101000" algn="tl" rotWithShape="0">
                        <a:srgbClr val="080808"/>
                      </a:outerShdw>
                    </a:effectLst>
                    <a:latin typeface="黑体" pitchFamily="49" charset="-122"/>
                    <a:ea typeface="黑体" pitchFamily="49" charset="-122"/>
                  </a:rPr>
                  <a:t>为</a:t>
                </a:r>
              </a:p>
            </p:txBody>
          </p:sp>
        </p:grpSp>
        <p:grpSp>
          <p:nvGrpSpPr>
            <p:cNvPr id="12" name="组合 75"/>
            <p:cNvGrpSpPr/>
            <p:nvPr/>
          </p:nvGrpSpPr>
          <p:grpSpPr>
            <a:xfrm>
              <a:off x="2917966" y="3630343"/>
              <a:ext cx="1079420" cy="1176373"/>
              <a:chOff x="3733449" y="3505902"/>
              <a:chExt cx="703709" cy="766916"/>
            </a:xfrm>
          </p:grpSpPr>
          <p:sp>
            <p:nvSpPr>
              <p:cNvPr id="71" name="任意多边形 70"/>
              <p:cNvSpPr/>
              <p:nvPr/>
            </p:nvSpPr>
            <p:spPr>
              <a:xfrm>
                <a:off x="4032630" y="3505902"/>
                <a:ext cx="404528" cy="611005"/>
              </a:xfrm>
              <a:custGeom>
                <a:avLst/>
                <a:gdLst>
                  <a:gd name="connsiteX0" fmla="*/ 345534 w 404528"/>
                  <a:gd name="connsiteY0" fmla="*/ 611005 h 611005"/>
                  <a:gd name="connsiteX1" fmla="*/ 278113 w 404528"/>
                  <a:gd name="connsiteY1" fmla="*/ 526728 h 611005"/>
                  <a:gd name="connsiteX2" fmla="*/ 210692 w 404528"/>
                  <a:gd name="connsiteY2" fmla="*/ 438238 h 611005"/>
                  <a:gd name="connsiteX3" fmla="*/ 126415 w 404528"/>
                  <a:gd name="connsiteY3" fmla="*/ 290754 h 611005"/>
                  <a:gd name="connsiteX4" fmla="*/ 75849 w 404528"/>
                  <a:gd name="connsiteY4" fmla="*/ 193836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 name="connsiteX0" fmla="*/ 345534 w 404528"/>
                  <a:gd name="connsiteY0" fmla="*/ 611005 h 611005"/>
                  <a:gd name="connsiteX1" fmla="*/ 278113 w 404528"/>
                  <a:gd name="connsiteY1" fmla="*/ 526728 h 611005"/>
                  <a:gd name="connsiteX2" fmla="*/ 210692 w 404528"/>
                  <a:gd name="connsiteY2" fmla="*/ 438238 h 611005"/>
                  <a:gd name="connsiteX3" fmla="*/ 114588 w 404528"/>
                  <a:gd name="connsiteY3" fmla="*/ 276560 h 611005"/>
                  <a:gd name="connsiteX4" fmla="*/ 75849 w 404528"/>
                  <a:gd name="connsiteY4" fmla="*/ 193836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 name="connsiteX0" fmla="*/ 345534 w 404528"/>
                  <a:gd name="connsiteY0" fmla="*/ 611005 h 611005"/>
                  <a:gd name="connsiteX1" fmla="*/ 278113 w 404528"/>
                  <a:gd name="connsiteY1" fmla="*/ 526728 h 611005"/>
                  <a:gd name="connsiteX2" fmla="*/ 210692 w 404528"/>
                  <a:gd name="connsiteY2" fmla="*/ 438238 h 611005"/>
                  <a:gd name="connsiteX3" fmla="*/ 114588 w 404528"/>
                  <a:gd name="connsiteY3" fmla="*/ 276560 h 611005"/>
                  <a:gd name="connsiteX4" fmla="*/ 68753 w 404528"/>
                  <a:gd name="connsiteY4" fmla="*/ 184374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 name="connsiteX0" fmla="*/ 345534 w 404528"/>
                  <a:gd name="connsiteY0" fmla="*/ 611005 h 611005"/>
                  <a:gd name="connsiteX1" fmla="*/ 278113 w 404528"/>
                  <a:gd name="connsiteY1" fmla="*/ 533825 h 611005"/>
                  <a:gd name="connsiteX2" fmla="*/ 210692 w 404528"/>
                  <a:gd name="connsiteY2" fmla="*/ 438238 h 611005"/>
                  <a:gd name="connsiteX3" fmla="*/ 114588 w 404528"/>
                  <a:gd name="connsiteY3" fmla="*/ 276560 h 611005"/>
                  <a:gd name="connsiteX4" fmla="*/ 68753 w 404528"/>
                  <a:gd name="connsiteY4" fmla="*/ 184374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 name="connsiteX0" fmla="*/ 345534 w 404528"/>
                  <a:gd name="connsiteY0" fmla="*/ 611005 h 611005"/>
                  <a:gd name="connsiteX1" fmla="*/ 278113 w 404528"/>
                  <a:gd name="connsiteY1" fmla="*/ 533825 h 611005"/>
                  <a:gd name="connsiteX2" fmla="*/ 196499 w 404528"/>
                  <a:gd name="connsiteY2" fmla="*/ 424044 h 611005"/>
                  <a:gd name="connsiteX3" fmla="*/ 114588 w 404528"/>
                  <a:gd name="connsiteY3" fmla="*/ 276560 h 611005"/>
                  <a:gd name="connsiteX4" fmla="*/ 68753 w 404528"/>
                  <a:gd name="connsiteY4" fmla="*/ 184374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 name="connsiteX0" fmla="*/ 345534 w 404528"/>
                  <a:gd name="connsiteY0" fmla="*/ 611005 h 611005"/>
                  <a:gd name="connsiteX1" fmla="*/ 278113 w 404528"/>
                  <a:gd name="connsiteY1" fmla="*/ 533825 h 611005"/>
                  <a:gd name="connsiteX2" fmla="*/ 196499 w 404528"/>
                  <a:gd name="connsiteY2" fmla="*/ 424044 h 611005"/>
                  <a:gd name="connsiteX3" fmla="*/ 112223 w 404528"/>
                  <a:gd name="connsiteY3" fmla="*/ 274195 h 611005"/>
                  <a:gd name="connsiteX4" fmla="*/ 68753 w 404528"/>
                  <a:gd name="connsiteY4" fmla="*/ 184374 h 611005"/>
                  <a:gd name="connsiteX5" fmla="*/ 21070 w 404528"/>
                  <a:gd name="connsiteY5" fmla="*/ 63208 h 611005"/>
                  <a:gd name="connsiteX6" fmla="*/ 0 w 404528"/>
                  <a:gd name="connsiteY6" fmla="*/ 0 h 611005"/>
                  <a:gd name="connsiteX7" fmla="*/ 105346 w 404528"/>
                  <a:gd name="connsiteY7" fmla="*/ 4214 h 611005"/>
                  <a:gd name="connsiteX8" fmla="*/ 139057 w 404528"/>
                  <a:gd name="connsiteY8" fmla="*/ 92704 h 611005"/>
                  <a:gd name="connsiteX9" fmla="*/ 185409 w 404528"/>
                  <a:gd name="connsiteY9" fmla="*/ 202264 h 611005"/>
                  <a:gd name="connsiteX10" fmla="*/ 261258 w 404528"/>
                  <a:gd name="connsiteY10" fmla="*/ 337106 h 611005"/>
                  <a:gd name="connsiteX11" fmla="*/ 337106 w 404528"/>
                  <a:gd name="connsiteY11" fmla="*/ 450880 h 611005"/>
                  <a:gd name="connsiteX12" fmla="*/ 404528 w 404528"/>
                  <a:gd name="connsiteY12" fmla="*/ 535156 h 611005"/>
                  <a:gd name="connsiteX13" fmla="*/ 345534 w 404528"/>
                  <a:gd name="connsiteY13" fmla="*/ 611005 h 6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4528" h="611005">
                    <a:moveTo>
                      <a:pt x="345534" y="611005"/>
                    </a:moveTo>
                    <a:cubicBezTo>
                      <a:pt x="323060" y="583263"/>
                      <a:pt x="302952" y="564985"/>
                      <a:pt x="278113" y="533825"/>
                    </a:cubicBezTo>
                    <a:cubicBezTo>
                      <a:pt x="253274" y="502665"/>
                      <a:pt x="224147" y="467316"/>
                      <a:pt x="196499" y="424044"/>
                    </a:cubicBezTo>
                    <a:cubicBezTo>
                      <a:pt x="168851" y="380772"/>
                      <a:pt x="133514" y="314140"/>
                      <a:pt x="112223" y="274195"/>
                    </a:cubicBezTo>
                    <a:cubicBezTo>
                      <a:pt x="90932" y="234250"/>
                      <a:pt x="83945" y="219539"/>
                      <a:pt x="68753" y="184374"/>
                    </a:cubicBezTo>
                    <a:cubicBezTo>
                      <a:pt x="53561" y="149209"/>
                      <a:pt x="32529" y="93937"/>
                      <a:pt x="21070" y="63208"/>
                    </a:cubicBezTo>
                    <a:cubicBezTo>
                      <a:pt x="9611" y="32479"/>
                      <a:pt x="4214" y="15451"/>
                      <a:pt x="0" y="0"/>
                    </a:cubicBezTo>
                    <a:lnTo>
                      <a:pt x="105346" y="4214"/>
                    </a:lnTo>
                    <a:cubicBezTo>
                      <a:pt x="116583" y="33711"/>
                      <a:pt x="125713" y="59696"/>
                      <a:pt x="139057" y="92704"/>
                    </a:cubicBezTo>
                    <a:cubicBezTo>
                      <a:pt x="152401" y="125712"/>
                      <a:pt x="165042" y="161530"/>
                      <a:pt x="185409" y="202264"/>
                    </a:cubicBezTo>
                    <a:cubicBezTo>
                      <a:pt x="205776" y="242998"/>
                      <a:pt x="235975" y="295670"/>
                      <a:pt x="261258" y="337106"/>
                    </a:cubicBezTo>
                    <a:cubicBezTo>
                      <a:pt x="286541" y="378542"/>
                      <a:pt x="313228" y="417872"/>
                      <a:pt x="337106" y="450880"/>
                    </a:cubicBezTo>
                    <a:cubicBezTo>
                      <a:pt x="360984" y="483888"/>
                      <a:pt x="382756" y="509522"/>
                      <a:pt x="404528" y="535156"/>
                    </a:cubicBezTo>
                    <a:lnTo>
                      <a:pt x="345534" y="611005"/>
                    </a:lnTo>
                    <a:close/>
                  </a:path>
                </a:pathLst>
              </a:custGeom>
              <a:gradFill flip="none" rotWithShape="1">
                <a:gsLst>
                  <a:gs pos="0">
                    <a:srgbClr val="FFC000">
                      <a:lumMod val="50000"/>
                      <a:alpha val="70000"/>
                    </a:srgbClr>
                  </a:gs>
                  <a:gs pos="45000">
                    <a:srgbClr val="FFC000">
                      <a:alpha val="50000"/>
                    </a:srgbClr>
                  </a:gs>
                  <a:gs pos="60000">
                    <a:srgbClr val="FFC000">
                      <a:lumMod val="60000"/>
                      <a:lumOff val="40000"/>
                    </a:srgbClr>
                  </a:gs>
                </a:gsLst>
                <a:lin ang="72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endParaRPr lang="zh-CN" altLang="en-US" kern="0">
                  <a:solidFill>
                    <a:srgbClr val="FFFFFF"/>
                  </a:solidFill>
                  <a:effectLst>
                    <a:outerShdw blurRad="292100" dist="38100" dir="2700000" sx="101000" sy="101000" algn="tl" rotWithShape="0">
                      <a:srgbClr val="080808"/>
                    </a:outerShdw>
                  </a:effectLst>
                  <a:latin typeface="Segoe Semibold" pitchFamily="34" charset="0"/>
                </a:endParaRPr>
              </a:p>
            </p:txBody>
          </p:sp>
          <p:sp>
            <p:nvSpPr>
              <p:cNvPr id="72" name="任意多边形 71"/>
              <p:cNvSpPr/>
              <p:nvPr/>
            </p:nvSpPr>
            <p:spPr>
              <a:xfrm>
                <a:off x="3733449" y="3505902"/>
                <a:ext cx="648929" cy="766916"/>
              </a:xfrm>
              <a:custGeom>
                <a:avLst/>
                <a:gdLst>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63521 h 766916"/>
                  <a:gd name="connsiteX5" fmla="*/ 75849 w 648929"/>
                  <a:gd name="connsiteY5" fmla="*/ 358175 h 766916"/>
                  <a:gd name="connsiteX6" fmla="*/ 21069 w 648929"/>
                  <a:gd name="connsiteY6" fmla="*/ 235974 h 766916"/>
                  <a:gd name="connsiteX7" fmla="*/ 0 w 648929"/>
                  <a:gd name="connsiteY7" fmla="*/ 143270 h 766916"/>
                  <a:gd name="connsiteX8" fmla="*/ 299181 w 648929"/>
                  <a:gd name="connsiteY8" fmla="*/ 0 h 766916"/>
                  <a:gd name="connsiteX9" fmla="*/ 328678 w 648929"/>
                  <a:gd name="connsiteY9" fmla="*/ 92704 h 766916"/>
                  <a:gd name="connsiteX10" fmla="*/ 391886 w 648929"/>
                  <a:gd name="connsiteY10" fmla="*/ 240188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63521 h 766916"/>
                  <a:gd name="connsiteX5" fmla="*/ 75849 w 648929"/>
                  <a:gd name="connsiteY5" fmla="*/ 370003 h 766916"/>
                  <a:gd name="connsiteX6" fmla="*/ 21069 w 648929"/>
                  <a:gd name="connsiteY6" fmla="*/ 235974 h 766916"/>
                  <a:gd name="connsiteX7" fmla="*/ 0 w 648929"/>
                  <a:gd name="connsiteY7" fmla="*/ 143270 h 766916"/>
                  <a:gd name="connsiteX8" fmla="*/ 299181 w 648929"/>
                  <a:gd name="connsiteY8" fmla="*/ 0 h 766916"/>
                  <a:gd name="connsiteX9" fmla="*/ 328678 w 648929"/>
                  <a:gd name="connsiteY9" fmla="*/ 92704 h 766916"/>
                  <a:gd name="connsiteX10" fmla="*/ 391886 w 648929"/>
                  <a:gd name="connsiteY10" fmla="*/ 240188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1069 w 648929"/>
                  <a:gd name="connsiteY6" fmla="*/ 235974 h 766916"/>
                  <a:gd name="connsiteX7" fmla="*/ 0 w 648929"/>
                  <a:gd name="connsiteY7" fmla="*/ 143270 h 766916"/>
                  <a:gd name="connsiteX8" fmla="*/ 299181 w 648929"/>
                  <a:gd name="connsiteY8" fmla="*/ 0 h 766916"/>
                  <a:gd name="connsiteX9" fmla="*/ 328678 w 648929"/>
                  <a:gd name="connsiteY9" fmla="*/ 92704 h 766916"/>
                  <a:gd name="connsiteX10" fmla="*/ 391886 w 648929"/>
                  <a:gd name="connsiteY10" fmla="*/ 240188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3434 w 648929"/>
                  <a:gd name="connsiteY6" fmla="*/ 238340 h 766916"/>
                  <a:gd name="connsiteX7" fmla="*/ 0 w 648929"/>
                  <a:gd name="connsiteY7" fmla="*/ 143270 h 766916"/>
                  <a:gd name="connsiteX8" fmla="*/ 299181 w 648929"/>
                  <a:gd name="connsiteY8" fmla="*/ 0 h 766916"/>
                  <a:gd name="connsiteX9" fmla="*/ 328678 w 648929"/>
                  <a:gd name="connsiteY9" fmla="*/ 92704 h 766916"/>
                  <a:gd name="connsiteX10" fmla="*/ 391886 w 648929"/>
                  <a:gd name="connsiteY10" fmla="*/ 240188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3434 w 648929"/>
                  <a:gd name="connsiteY6" fmla="*/ 238340 h 766916"/>
                  <a:gd name="connsiteX7" fmla="*/ 0 w 648929"/>
                  <a:gd name="connsiteY7" fmla="*/ 143270 h 766916"/>
                  <a:gd name="connsiteX8" fmla="*/ 299181 w 648929"/>
                  <a:gd name="connsiteY8" fmla="*/ 0 h 766916"/>
                  <a:gd name="connsiteX9" fmla="*/ 339667 w 648929"/>
                  <a:gd name="connsiteY9" fmla="*/ 103693 h 766916"/>
                  <a:gd name="connsiteX10" fmla="*/ 391886 w 648929"/>
                  <a:gd name="connsiteY10" fmla="*/ 240188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3434 w 648929"/>
                  <a:gd name="connsiteY6" fmla="*/ 238340 h 766916"/>
                  <a:gd name="connsiteX7" fmla="*/ 0 w 648929"/>
                  <a:gd name="connsiteY7" fmla="*/ 143270 h 766916"/>
                  <a:gd name="connsiteX8" fmla="*/ 299181 w 648929"/>
                  <a:gd name="connsiteY8" fmla="*/ 0 h 766916"/>
                  <a:gd name="connsiteX9" fmla="*/ 339667 w 648929"/>
                  <a:gd name="connsiteY9" fmla="*/ 103693 h 766916"/>
                  <a:gd name="connsiteX10" fmla="*/ 402874 w 648929"/>
                  <a:gd name="connsiteY10" fmla="*/ 248430 h 766916"/>
                  <a:gd name="connsiteX11" fmla="*/ 467734 w 648929"/>
                  <a:gd name="connsiteY11" fmla="*/ 370817 h 766916"/>
                  <a:gd name="connsiteX12" fmla="*/ 535156 w 648929"/>
                  <a:gd name="connsiteY12" fmla="*/ 476163 h 766916"/>
                  <a:gd name="connsiteX13" fmla="*/ 598363 w 648929"/>
                  <a:gd name="connsiteY13" fmla="*/ 560439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3434 w 648929"/>
                  <a:gd name="connsiteY6" fmla="*/ 238340 h 766916"/>
                  <a:gd name="connsiteX7" fmla="*/ 0 w 648929"/>
                  <a:gd name="connsiteY7" fmla="*/ 143270 h 766916"/>
                  <a:gd name="connsiteX8" fmla="*/ 299181 w 648929"/>
                  <a:gd name="connsiteY8" fmla="*/ 0 h 766916"/>
                  <a:gd name="connsiteX9" fmla="*/ 339667 w 648929"/>
                  <a:gd name="connsiteY9" fmla="*/ 103693 h 766916"/>
                  <a:gd name="connsiteX10" fmla="*/ 402874 w 648929"/>
                  <a:gd name="connsiteY10" fmla="*/ 248430 h 766916"/>
                  <a:gd name="connsiteX11" fmla="*/ 467734 w 648929"/>
                  <a:gd name="connsiteY11" fmla="*/ 370817 h 766916"/>
                  <a:gd name="connsiteX12" fmla="*/ 535156 w 648929"/>
                  <a:gd name="connsiteY12" fmla="*/ 476163 h 766916"/>
                  <a:gd name="connsiteX13" fmla="*/ 606604 w 648929"/>
                  <a:gd name="connsiteY13" fmla="*/ 557692 h 766916"/>
                  <a:gd name="connsiteX14" fmla="*/ 648929 w 648929"/>
                  <a:gd name="connsiteY14" fmla="*/ 606791 h 766916"/>
                  <a:gd name="connsiteX0" fmla="*/ 648929 w 648929"/>
                  <a:gd name="connsiteY0" fmla="*/ 606791 h 766916"/>
                  <a:gd name="connsiteX1" fmla="*/ 324464 w 648929"/>
                  <a:gd name="connsiteY1" fmla="*/ 766916 h 766916"/>
                  <a:gd name="connsiteX2" fmla="*/ 265471 w 648929"/>
                  <a:gd name="connsiteY2" fmla="*/ 695281 h 766916"/>
                  <a:gd name="connsiteX3" fmla="*/ 198050 w 648929"/>
                  <a:gd name="connsiteY3" fmla="*/ 598363 h 766916"/>
                  <a:gd name="connsiteX4" fmla="*/ 126415 w 648929"/>
                  <a:gd name="connsiteY4" fmla="*/ 472983 h 766916"/>
                  <a:gd name="connsiteX5" fmla="*/ 75849 w 648929"/>
                  <a:gd name="connsiteY5" fmla="*/ 370003 h 766916"/>
                  <a:gd name="connsiteX6" fmla="*/ 23434 w 648929"/>
                  <a:gd name="connsiteY6" fmla="*/ 238340 h 766916"/>
                  <a:gd name="connsiteX7" fmla="*/ 0 w 648929"/>
                  <a:gd name="connsiteY7" fmla="*/ 143270 h 766916"/>
                  <a:gd name="connsiteX8" fmla="*/ 299181 w 648929"/>
                  <a:gd name="connsiteY8" fmla="*/ 0 h 766916"/>
                  <a:gd name="connsiteX9" fmla="*/ 339667 w 648929"/>
                  <a:gd name="connsiteY9" fmla="*/ 103693 h 766916"/>
                  <a:gd name="connsiteX10" fmla="*/ 402874 w 648929"/>
                  <a:gd name="connsiteY10" fmla="*/ 248430 h 766916"/>
                  <a:gd name="connsiteX11" fmla="*/ 467734 w 648929"/>
                  <a:gd name="connsiteY11" fmla="*/ 370817 h 766916"/>
                  <a:gd name="connsiteX12" fmla="*/ 543397 w 648929"/>
                  <a:gd name="connsiteY12" fmla="*/ 473416 h 766916"/>
                  <a:gd name="connsiteX13" fmla="*/ 606604 w 648929"/>
                  <a:gd name="connsiteY13" fmla="*/ 557692 h 766916"/>
                  <a:gd name="connsiteX14" fmla="*/ 648929 w 648929"/>
                  <a:gd name="connsiteY14" fmla="*/ 606791 h 76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929" h="766916">
                    <a:moveTo>
                      <a:pt x="648929" y="606791"/>
                    </a:moveTo>
                    <a:lnTo>
                      <a:pt x="324464" y="766916"/>
                    </a:lnTo>
                    <a:cubicBezTo>
                      <a:pt x="304800" y="743038"/>
                      <a:pt x="286540" y="723373"/>
                      <a:pt x="265471" y="695281"/>
                    </a:cubicBezTo>
                    <a:cubicBezTo>
                      <a:pt x="244402" y="667189"/>
                      <a:pt x="221226" y="635413"/>
                      <a:pt x="198050" y="598363"/>
                    </a:cubicBezTo>
                    <a:cubicBezTo>
                      <a:pt x="174874" y="561313"/>
                      <a:pt x="146782" y="511043"/>
                      <a:pt x="126415" y="472983"/>
                    </a:cubicBezTo>
                    <a:cubicBezTo>
                      <a:pt x="106048" y="434923"/>
                      <a:pt x="93012" y="409110"/>
                      <a:pt x="75849" y="370003"/>
                    </a:cubicBezTo>
                    <a:cubicBezTo>
                      <a:pt x="58686" y="330896"/>
                      <a:pt x="36075" y="276129"/>
                      <a:pt x="23434" y="238340"/>
                    </a:cubicBezTo>
                    <a:cubicBezTo>
                      <a:pt x="10793" y="200551"/>
                      <a:pt x="4214" y="171713"/>
                      <a:pt x="0" y="143270"/>
                    </a:cubicBezTo>
                    <a:lnTo>
                      <a:pt x="299181" y="0"/>
                    </a:lnTo>
                    <a:cubicBezTo>
                      <a:pt x="309013" y="30901"/>
                      <a:pt x="322385" y="62288"/>
                      <a:pt x="339667" y="103693"/>
                    </a:cubicBezTo>
                    <a:cubicBezTo>
                      <a:pt x="356949" y="145098"/>
                      <a:pt x="381530" y="203909"/>
                      <a:pt x="402874" y="248430"/>
                    </a:cubicBezTo>
                    <a:cubicBezTo>
                      <a:pt x="424218" y="292951"/>
                      <a:pt x="444314" y="333319"/>
                      <a:pt x="467734" y="370817"/>
                    </a:cubicBezTo>
                    <a:cubicBezTo>
                      <a:pt x="491154" y="408315"/>
                      <a:pt x="521626" y="441812"/>
                      <a:pt x="543397" y="473416"/>
                    </a:cubicBezTo>
                    <a:cubicBezTo>
                      <a:pt x="565168" y="505020"/>
                      <a:pt x="594665" y="541539"/>
                      <a:pt x="606604" y="557692"/>
                    </a:cubicBezTo>
                    <a:lnTo>
                      <a:pt x="648929" y="606791"/>
                    </a:lnTo>
                    <a:close/>
                  </a:path>
                </a:pathLst>
              </a:custGeom>
              <a:gradFill flip="none" rotWithShape="1">
                <a:gsLst>
                  <a:gs pos="0">
                    <a:srgbClr val="FFC000">
                      <a:lumMod val="50000"/>
                      <a:alpha val="70000"/>
                    </a:srgbClr>
                  </a:gs>
                  <a:gs pos="45000">
                    <a:srgbClr val="FFC000">
                      <a:alpha val="50000"/>
                    </a:srgbClr>
                  </a:gs>
                  <a:gs pos="70000">
                    <a:srgbClr val="FFC000">
                      <a:lumMod val="60000"/>
                      <a:lumOff val="40000"/>
                    </a:srgbClr>
                  </a:gs>
                </a:gsLst>
                <a:lin ang="3000000" scaled="0"/>
                <a:tileRect/>
              </a:gradFill>
              <a:ln w="38100" cap="flat" cmpd="thickThin" algn="ctr">
                <a:noFill/>
                <a:prstDash val="solid"/>
              </a:ln>
              <a:effectLst/>
              <a:scene3d>
                <a:camera prst="orthographicFront"/>
                <a:lightRig rig="flat" dir="t">
                  <a:rot lat="0" lon="0" rev="5400000"/>
                </a:lightRig>
              </a:scene3d>
              <a:sp3d>
                <a:bevelT w="38100" h="38100" prst="softRound"/>
                <a:bevelB w="38100" h="38100"/>
              </a:sp3d>
            </p:spPr>
            <p:txBody>
              <a:bodyPr anchor="ctr"/>
              <a:lstStyle/>
              <a:p>
                <a:pPr algn="ctr" eaLnBrk="1" hangingPunct="1">
                  <a:buSzPct val="100000"/>
                  <a:buFont typeface="Times New Roman" pitchFamily="18" charset="0"/>
                  <a:buNone/>
                  <a:defRPr/>
                </a:pPr>
                <a:r>
                  <a:rPr lang="zh-CN" altLang="en-US" sz="2400" kern="0" dirty="0">
                    <a:solidFill>
                      <a:schemeClr val="bg1"/>
                    </a:solidFill>
                    <a:effectLst>
                      <a:outerShdw blurRad="292100" dist="38100" dir="2700000" sx="101000" sy="101000" algn="tl" rotWithShape="0">
                        <a:srgbClr val="080808"/>
                      </a:outerShdw>
                    </a:effectLst>
                    <a:latin typeface="黑体" pitchFamily="49" charset="-122"/>
                    <a:ea typeface="黑体" pitchFamily="49" charset="-122"/>
                  </a:rPr>
                  <a:t>人</a:t>
                </a:r>
              </a:p>
            </p:txBody>
          </p:sp>
        </p:grpSp>
      </p:grpSp>
      <p:sp>
        <p:nvSpPr>
          <p:cNvPr id="99" name="任意多边形 98"/>
          <p:cNvSpPr/>
          <p:nvPr/>
        </p:nvSpPr>
        <p:spPr>
          <a:xfrm>
            <a:off x="6350001" y="1712914"/>
            <a:ext cx="1033463" cy="396875"/>
          </a:xfrm>
          <a:custGeom>
            <a:avLst/>
            <a:gdLst>
              <a:gd name="connsiteX0" fmla="*/ 0 w 2486346"/>
              <a:gd name="connsiteY0" fmla="*/ 791111 h 791111"/>
              <a:gd name="connsiteX1" fmla="*/ 1366463 w 2486346"/>
              <a:gd name="connsiteY1" fmla="*/ 0 h 791111"/>
              <a:gd name="connsiteX2" fmla="*/ 2486346 w 2486346"/>
              <a:gd name="connsiteY2" fmla="*/ 0 h 791111"/>
            </a:gdLst>
            <a:ahLst/>
            <a:cxnLst>
              <a:cxn ang="0">
                <a:pos x="connsiteX0" y="connsiteY0"/>
              </a:cxn>
              <a:cxn ang="0">
                <a:pos x="connsiteX1" y="connsiteY1"/>
              </a:cxn>
              <a:cxn ang="0">
                <a:pos x="connsiteX2" y="connsiteY2"/>
              </a:cxn>
            </a:cxnLst>
            <a:rect l="l" t="t" r="r" b="b"/>
            <a:pathLst>
              <a:path w="2486346" h="791111">
                <a:moveTo>
                  <a:pt x="0" y="791111"/>
                </a:moveTo>
                <a:lnTo>
                  <a:pt x="1366463" y="0"/>
                </a:lnTo>
                <a:lnTo>
                  <a:pt x="2486346" y="0"/>
                </a:lnTo>
              </a:path>
            </a:pathLst>
          </a:custGeom>
          <a:ln>
            <a:headEnd type="oval"/>
            <a:tailEnd type="oval"/>
          </a:ln>
        </p:spPr>
        <p:style>
          <a:lnRef idx="3">
            <a:schemeClr val="accent1"/>
          </a:lnRef>
          <a:fillRef idx="0">
            <a:schemeClr val="accent1"/>
          </a:fillRef>
          <a:effectRef idx="2">
            <a:schemeClr val="accent1"/>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0" name="任意多边形 99"/>
          <p:cNvSpPr/>
          <p:nvPr/>
        </p:nvSpPr>
        <p:spPr>
          <a:xfrm>
            <a:off x="6743701" y="2133601"/>
            <a:ext cx="1655763" cy="411163"/>
          </a:xfrm>
          <a:custGeom>
            <a:avLst/>
            <a:gdLst>
              <a:gd name="connsiteX0" fmla="*/ 0 w 1654140"/>
              <a:gd name="connsiteY0" fmla="*/ 380144 h 380144"/>
              <a:gd name="connsiteX1" fmla="*/ 678095 w 1654140"/>
              <a:gd name="connsiteY1" fmla="*/ 0 h 380144"/>
              <a:gd name="connsiteX2" fmla="*/ 1654140 w 1654140"/>
              <a:gd name="connsiteY2" fmla="*/ 0 h 380144"/>
            </a:gdLst>
            <a:ahLst/>
            <a:cxnLst>
              <a:cxn ang="0">
                <a:pos x="connsiteX0" y="connsiteY0"/>
              </a:cxn>
              <a:cxn ang="0">
                <a:pos x="connsiteX1" y="connsiteY1"/>
              </a:cxn>
              <a:cxn ang="0">
                <a:pos x="connsiteX2" y="connsiteY2"/>
              </a:cxn>
            </a:cxnLst>
            <a:rect l="l" t="t" r="r" b="b"/>
            <a:pathLst>
              <a:path w="1654140" h="380144">
                <a:moveTo>
                  <a:pt x="0" y="380144"/>
                </a:moveTo>
                <a:lnTo>
                  <a:pt x="678095" y="0"/>
                </a:lnTo>
                <a:lnTo>
                  <a:pt x="1654140" y="0"/>
                </a:lnTo>
              </a:path>
            </a:pathLst>
          </a:custGeom>
          <a:ln>
            <a:headEnd type="oval"/>
            <a:tailEnd type="oval"/>
          </a:ln>
        </p:spPr>
        <p:style>
          <a:lnRef idx="3">
            <a:schemeClr val="accent4"/>
          </a:lnRef>
          <a:fillRef idx="0">
            <a:schemeClr val="accent4"/>
          </a:fillRef>
          <a:effectRef idx="2">
            <a:schemeClr val="accent4"/>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1" name="任意多边形 100"/>
          <p:cNvSpPr/>
          <p:nvPr/>
        </p:nvSpPr>
        <p:spPr>
          <a:xfrm flipV="1">
            <a:off x="7319964" y="3933825"/>
            <a:ext cx="1296987" cy="44450"/>
          </a:xfrm>
          <a:custGeom>
            <a:avLst/>
            <a:gdLst>
              <a:gd name="connsiteX0" fmla="*/ 0 w 1294544"/>
              <a:gd name="connsiteY0" fmla="*/ 226032 h 226032"/>
              <a:gd name="connsiteX1" fmla="*/ 482885 w 1294544"/>
              <a:gd name="connsiteY1" fmla="*/ 0 h 226032"/>
              <a:gd name="connsiteX2" fmla="*/ 1294544 w 1294544"/>
              <a:gd name="connsiteY2" fmla="*/ 0 h 226032"/>
            </a:gdLst>
            <a:ahLst/>
            <a:cxnLst>
              <a:cxn ang="0">
                <a:pos x="connsiteX0" y="connsiteY0"/>
              </a:cxn>
              <a:cxn ang="0">
                <a:pos x="connsiteX1" y="connsiteY1"/>
              </a:cxn>
              <a:cxn ang="0">
                <a:pos x="connsiteX2" y="connsiteY2"/>
              </a:cxn>
            </a:cxnLst>
            <a:rect l="l" t="t" r="r" b="b"/>
            <a:pathLst>
              <a:path w="1294544" h="226032">
                <a:moveTo>
                  <a:pt x="0" y="226032"/>
                </a:moveTo>
                <a:lnTo>
                  <a:pt x="482885" y="0"/>
                </a:lnTo>
                <a:lnTo>
                  <a:pt x="1294544" y="0"/>
                </a:lnTo>
              </a:path>
            </a:pathLst>
          </a:custGeom>
          <a:solidFill>
            <a:srgbClr val="FFCCCC"/>
          </a:solidFill>
          <a:ln>
            <a:solidFill>
              <a:srgbClr val="FFCCCC"/>
            </a:solidFill>
            <a:headEnd type="oval"/>
            <a:tailEnd type="oval"/>
          </a:ln>
        </p:spPr>
        <p:style>
          <a:lnRef idx="3">
            <a:schemeClr val="accent3"/>
          </a:lnRef>
          <a:fillRef idx="0">
            <a:schemeClr val="accent3"/>
          </a:fillRef>
          <a:effectRef idx="2">
            <a:schemeClr val="accent3"/>
          </a:effectRef>
          <a:fontRef idx="minor">
            <a:schemeClr val="tx1"/>
          </a:fontRef>
        </p:style>
        <p:txBody>
          <a:bodyPr anchor="ctr"/>
          <a:lstStyle/>
          <a:p>
            <a:pPr algn="ctr" eaLnBrk="1" hangingPunct="1">
              <a:buSzPct val="100000"/>
              <a:buFont typeface="Times New Roman" pitchFamily="18" charset="0"/>
              <a:buNone/>
              <a:defRPr/>
            </a:pPr>
            <a:endParaRPr lang="zh-CN" altLang="en-US" dirty="0">
              <a:solidFill>
                <a:srgbClr val="FFCCCC"/>
              </a:solidFill>
            </a:endParaRPr>
          </a:p>
        </p:txBody>
      </p:sp>
      <p:sp>
        <p:nvSpPr>
          <p:cNvPr id="102" name="任意多边形 101"/>
          <p:cNvSpPr/>
          <p:nvPr/>
        </p:nvSpPr>
        <p:spPr>
          <a:xfrm>
            <a:off x="7042150" y="4906963"/>
            <a:ext cx="1790700" cy="393700"/>
          </a:xfrm>
          <a:custGeom>
            <a:avLst/>
            <a:gdLst>
              <a:gd name="connsiteX0" fmla="*/ 0 w 1664413"/>
              <a:gd name="connsiteY0" fmla="*/ 0 h 256854"/>
              <a:gd name="connsiteX1" fmla="*/ 462337 w 1664413"/>
              <a:gd name="connsiteY1" fmla="*/ 256854 h 256854"/>
              <a:gd name="connsiteX2" fmla="*/ 1664413 w 1664413"/>
              <a:gd name="connsiteY2" fmla="*/ 256854 h 256854"/>
            </a:gdLst>
            <a:ahLst/>
            <a:cxnLst>
              <a:cxn ang="0">
                <a:pos x="connsiteX0" y="connsiteY0"/>
              </a:cxn>
              <a:cxn ang="0">
                <a:pos x="connsiteX1" y="connsiteY1"/>
              </a:cxn>
              <a:cxn ang="0">
                <a:pos x="connsiteX2" y="connsiteY2"/>
              </a:cxn>
            </a:cxnLst>
            <a:rect l="l" t="t" r="r" b="b"/>
            <a:pathLst>
              <a:path w="1664413" h="256854">
                <a:moveTo>
                  <a:pt x="0" y="0"/>
                </a:moveTo>
                <a:lnTo>
                  <a:pt x="462337" y="256854"/>
                </a:lnTo>
                <a:lnTo>
                  <a:pt x="1664413" y="256854"/>
                </a:lnTo>
              </a:path>
            </a:pathLst>
          </a:custGeom>
          <a:ln>
            <a:headEnd type="oval"/>
            <a:tailEnd type="oval"/>
          </a:ln>
        </p:spPr>
        <p:style>
          <a:lnRef idx="3">
            <a:schemeClr val="accent2"/>
          </a:lnRef>
          <a:fillRef idx="0">
            <a:schemeClr val="accent2"/>
          </a:fillRef>
          <a:effectRef idx="2">
            <a:schemeClr val="accent2"/>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3" name="任意多边形 102"/>
          <p:cNvSpPr/>
          <p:nvPr/>
        </p:nvSpPr>
        <p:spPr>
          <a:xfrm>
            <a:off x="3863976" y="1731964"/>
            <a:ext cx="1368425" cy="473075"/>
          </a:xfrm>
          <a:custGeom>
            <a:avLst/>
            <a:gdLst>
              <a:gd name="connsiteX0" fmla="*/ 1859623 w 1859623"/>
              <a:gd name="connsiteY0" fmla="*/ 575353 h 575353"/>
              <a:gd name="connsiteX1" fmla="*/ 1510301 w 1859623"/>
              <a:gd name="connsiteY1" fmla="*/ 0 h 575353"/>
              <a:gd name="connsiteX2" fmla="*/ 0 w 1859623"/>
              <a:gd name="connsiteY2" fmla="*/ 0 h 575353"/>
            </a:gdLst>
            <a:ahLst/>
            <a:cxnLst>
              <a:cxn ang="0">
                <a:pos x="connsiteX0" y="connsiteY0"/>
              </a:cxn>
              <a:cxn ang="0">
                <a:pos x="connsiteX1" y="connsiteY1"/>
              </a:cxn>
              <a:cxn ang="0">
                <a:pos x="connsiteX2" y="connsiteY2"/>
              </a:cxn>
            </a:cxnLst>
            <a:rect l="l" t="t" r="r" b="b"/>
            <a:pathLst>
              <a:path w="1859623" h="575353">
                <a:moveTo>
                  <a:pt x="1859623" y="575353"/>
                </a:moveTo>
                <a:lnTo>
                  <a:pt x="1510301" y="0"/>
                </a:lnTo>
                <a:lnTo>
                  <a:pt x="0" y="0"/>
                </a:lnTo>
              </a:path>
            </a:pathLst>
          </a:custGeom>
          <a:ln>
            <a:headEnd type="oval"/>
            <a:tailEnd type="oval"/>
          </a:ln>
        </p:spPr>
        <p:style>
          <a:lnRef idx="3">
            <a:schemeClr val="accent5"/>
          </a:lnRef>
          <a:fillRef idx="0">
            <a:schemeClr val="accent5"/>
          </a:fillRef>
          <a:effectRef idx="2">
            <a:schemeClr val="accent5"/>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4" name="任意多边形 103"/>
          <p:cNvSpPr/>
          <p:nvPr/>
        </p:nvSpPr>
        <p:spPr>
          <a:xfrm flipV="1">
            <a:off x="3406775" y="2997200"/>
            <a:ext cx="1320800" cy="46038"/>
          </a:xfrm>
          <a:custGeom>
            <a:avLst/>
            <a:gdLst>
              <a:gd name="connsiteX0" fmla="*/ 1541123 w 1541123"/>
              <a:gd name="connsiteY0" fmla="*/ 0 h 0"/>
              <a:gd name="connsiteX1" fmla="*/ 0 w 1541123"/>
              <a:gd name="connsiteY1" fmla="*/ 0 h 0"/>
            </a:gdLst>
            <a:ahLst/>
            <a:cxnLst>
              <a:cxn ang="0">
                <a:pos x="connsiteX0" y="connsiteY0"/>
              </a:cxn>
              <a:cxn ang="0">
                <a:pos x="connsiteX1" y="connsiteY1"/>
              </a:cxn>
            </a:cxnLst>
            <a:rect l="l" t="t" r="r" b="b"/>
            <a:pathLst>
              <a:path w="1541123">
                <a:moveTo>
                  <a:pt x="1541123" y="0"/>
                </a:moveTo>
                <a:lnTo>
                  <a:pt x="0" y="0"/>
                </a:lnTo>
              </a:path>
            </a:pathLst>
          </a:custGeom>
          <a:ln>
            <a:headEnd type="oval"/>
            <a:tailEnd type="oval"/>
          </a:ln>
        </p:spPr>
        <p:style>
          <a:lnRef idx="3">
            <a:schemeClr val="accent6"/>
          </a:lnRef>
          <a:fillRef idx="0">
            <a:schemeClr val="accent6"/>
          </a:fillRef>
          <a:effectRef idx="2">
            <a:schemeClr val="accent6"/>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5" name="任意多边形 104"/>
          <p:cNvSpPr/>
          <p:nvPr/>
        </p:nvSpPr>
        <p:spPr>
          <a:xfrm flipV="1">
            <a:off x="3216276" y="3644900"/>
            <a:ext cx="1458913" cy="46038"/>
          </a:xfrm>
          <a:custGeom>
            <a:avLst/>
            <a:gdLst>
              <a:gd name="connsiteX0" fmla="*/ 1869897 w 1869897"/>
              <a:gd name="connsiteY0" fmla="*/ 0 h 0"/>
              <a:gd name="connsiteX1" fmla="*/ 0 w 1869897"/>
              <a:gd name="connsiteY1" fmla="*/ 0 h 0"/>
            </a:gdLst>
            <a:ahLst/>
            <a:cxnLst>
              <a:cxn ang="0">
                <a:pos x="connsiteX0" y="connsiteY0"/>
              </a:cxn>
              <a:cxn ang="0">
                <a:pos x="connsiteX1" y="connsiteY1"/>
              </a:cxn>
            </a:cxnLst>
            <a:rect l="l" t="t" r="r" b="b"/>
            <a:pathLst>
              <a:path w="1869897">
                <a:moveTo>
                  <a:pt x="1869897" y="0"/>
                </a:moveTo>
                <a:lnTo>
                  <a:pt x="0" y="0"/>
                </a:lnTo>
              </a:path>
            </a:pathLst>
          </a:custGeom>
          <a:ln>
            <a:headEnd type="oval"/>
            <a:tailEnd type="oval"/>
          </a:ln>
        </p:spPr>
        <p:style>
          <a:lnRef idx="3">
            <a:schemeClr val="dk1"/>
          </a:lnRef>
          <a:fillRef idx="0">
            <a:schemeClr val="dk1"/>
          </a:fillRef>
          <a:effectRef idx="2">
            <a:schemeClr val="dk1"/>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06" name="任意多边形 105"/>
          <p:cNvSpPr/>
          <p:nvPr/>
        </p:nvSpPr>
        <p:spPr>
          <a:xfrm>
            <a:off x="3432176" y="5229225"/>
            <a:ext cx="2259013" cy="293688"/>
          </a:xfrm>
          <a:custGeom>
            <a:avLst/>
            <a:gdLst>
              <a:gd name="connsiteX0" fmla="*/ 2640458 w 2640458"/>
              <a:gd name="connsiteY0" fmla="*/ 0 h 226031"/>
              <a:gd name="connsiteX1" fmla="*/ 2219218 w 2640458"/>
              <a:gd name="connsiteY1" fmla="*/ 226031 h 226031"/>
              <a:gd name="connsiteX2" fmla="*/ 0 w 2640458"/>
              <a:gd name="connsiteY2" fmla="*/ 226031 h 226031"/>
            </a:gdLst>
            <a:ahLst/>
            <a:cxnLst>
              <a:cxn ang="0">
                <a:pos x="connsiteX0" y="connsiteY0"/>
              </a:cxn>
              <a:cxn ang="0">
                <a:pos x="connsiteX1" y="connsiteY1"/>
              </a:cxn>
              <a:cxn ang="0">
                <a:pos x="connsiteX2" y="connsiteY2"/>
              </a:cxn>
            </a:cxnLst>
            <a:rect l="l" t="t" r="r" b="b"/>
            <a:pathLst>
              <a:path w="2640458" h="226031">
                <a:moveTo>
                  <a:pt x="2640458" y="0"/>
                </a:moveTo>
                <a:lnTo>
                  <a:pt x="2219218" y="226031"/>
                </a:lnTo>
                <a:lnTo>
                  <a:pt x="0" y="226031"/>
                </a:lnTo>
              </a:path>
            </a:pathLst>
          </a:custGeom>
          <a:ln>
            <a:solidFill>
              <a:srgbClr val="2BF56E"/>
            </a:solidFill>
            <a:headEnd type="oval"/>
            <a:tailEnd type="oval"/>
          </a:ln>
        </p:spPr>
        <p:style>
          <a:lnRef idx="3">
            <a:schemeClr val="accent5"/>
          </a:lnRef>
          <a:fillRef idx="0">
            <a:schemeClr val="accent5"/>
          </a:fillRef>
          <a:effectRef idx="2">
            <a:schemeClr val="accent5"/>
          </a:effectRef>
          <a:fontRef idx="minor">
            <a:schemeClr val="tx1"/>
          </a:fontRef>
        </p:style>
        <p:txBody>
          <a:bodyPr anchor="ctr"/>
          <a:lstStyle/>
          <a:p>
            <a:pPr algn="ctr" eaLnBrk="1" hangingPunct="1">
              <a:buSzPct val="100000"/>
              <a:buFont typeface="Times New Roman" pitchFamily="18" charset="0"/>
              <a:buNone/>
              <a:defRPr/>
            </a:pPr>
            <a:endParaRPr lang="zh-CN" altLang="en-US" dirty="0"/>
          </a:p>
        </p:txBody>
      </p:sp>
      <p:sp>
        <p:nvSpPr>
          <p:cNvPr id="107" name="TextBox 106"/>
          <p:cNvSpPr txBox="1"/>
          <p:nvPr/>
        </p:nvSpPr>
        <p:spPr>
          <a:xfrm>
            <a:off x="7383760" y="1547500"/>
            <a:ext cx="3347864"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热心公益</a:t>
            </a:r>
          </a:p>
        </p:txBody>
      </p:sp>
      <p:sp>
        <p:nvSpPr>
          <p:cNvPr id="108" name="TextBox 107"/>
          <p:cNvSpPr txBox="1"/>
          <p:nvPr/>
        </p:nvSpPr>
        <p:spPr>
          <a:xfrm>
            <a:off x="8616281" y="1916832"/>
            <a:ext cx="1880931"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助人为乐</a:t>
            </a:r>
          </a:p>
        </p:txBody>
      </p:sp>
      <p:sp>
        <p:nvSpPr>
          <p:cNvPr id="109" name="TextBox 108"/>
          <p:cNvSpPr txBox="1"/>
          <p:nvPr/>
        </p:nvSpPr>
        <p:spPr>
          <a:xfrm>
            <a:off x="8916384" y="5085184"/>
            <a:ext cx="1140056" cy="369332"/>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诚实劳动</a:t>
            </a:r>
            <a:endParaRPr lang="zh-CN" altLang="zh-CN"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endParaRPr>
          </a:p>
        </p:txBody>
      </p:sp>
      <p:sp>
        <p:nvSpPr>
          <p:cNvPr id="110" name="TextBox 109"/>
          <p:cNvSpPr txBox="1"/>
          <p:nvPr/>
        </p:nvSpPr>
        <p:spPr>
          <a:xfrm>
            <a:off x="2633436" y="1547500"/>
            <a:ext cx="2670476"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毫不利己</a:t>
            </a:r>
          </a:p>
        </p:txBody>
      </p:sp>
      <p:sp>
        <p:nvSpPr>
          <p:cNvPr id="111" name="矩形 110"/>
          <p:cNvSpPr/>
          <p:nvPr/>
        </p:nvSpPr>
        <p:spPr>
          <a:xfrm>
            <a:off x="2174328" y="2123564"/>
            <a:ext cx="2625528" cy="369332"/>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专门利人</a:t>
            </a:r>
          </a:p>
        </p:txBody>
      </p:sp>
      <p:sp>
        <p:nvSpPr>
          <p:cNvPr id="112" name="矩形 111"/>
          <p:cNvSpPr/>
          <p:nvPr/>
        </p:nvSpPr>
        <p:spPr>
          <a:xfrm>
            <a:off x="1847529" y="3501008"/>
            <a:ext cx="2878725" cy="369332"/>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顾全大局</a:t>
            </a:r>
          </a:p>
        </p:txBody>
      </p:sp>
      <p:sp>
        <p:nvSpPr>
          <p:cNvPr id="113" name="矩形 112"/>
          <p:cNvSpPr/>
          <p:nvPr/>
        </p:nvSpPr>
        <p:spPr>
          <a:xfrm>
            <a:off x="1787592" y="4869160"/>
            <a:ext cx="1140056"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爱岗敬业</a:t>
            </a:r>
          </a:p>
        </p:txBody>
      </p:sp>
      <p:sp>
        <p:nvSpPr>
          <p:cNvPr id="114" name="矩形 113"/>
          <p:cNvSpPr/>
          <p:nvPr/>
        </p:nvSpPr>
        <p:spPr>
          <a:xfrm>
            <a:off x="2003325" y="2868811"/>
            <a:ext cx="2625529" cy="369332"/>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无私奉献</a:t>
            </a:r>
          </a:p>
        </p:txBody>
      </p:sp>
      <p:sp>
        <p:nvSpPr>
          <p:cNvPr id="115" name="任意多边形 114"/>
          <p:cNvSpPr/>
          <p:nvPr/>
        </p:nvSpPr>
        <p:spPr>
          <a:xfrm flipV="1">
            <a:off x="3143250" y="4365625"/>
            <a:ext cx="1728788" cy="44450"/>
          </a:xfrm>
          <a:custGeom>
            <a:avLst/>
            <a:gdLst>
              <a:gd name="connsiteX0" fmla="*/ 1541123 w 1541123"/>
              <a:gd name="connsiteY0" fmla="*/ 0 h 0"/>
              <a:gd name="connsiteX1" fmla="*/ 0 w 1541123"/>
              <a:gd name="connsiteY1" fmla="*/ 0 h 0"/>
            </a:gdLst>
            <a:ahLst/>
            <a:cxnLst>
              <a:cxn ang="0">
                <a:pos x="connsiteX0" y="connsiteY0"/>
              </a:cxn>
              <a:cxn ang="0">
                <a:pos x="connsiteX1" y="connsiteY1"/>
              </a:cxn>
            </a:cxnLst>
            <a:rect l="l" t="t" r="r" b="b"/>
            <a:pathLst>
              <a:path w="1541123">
                <a:moveTo>
                  <a:pt x="1541123" y="0"/>
                </a:moveTo>
                <a:lnTo>
                  <a:pt x="0" y="0"/>
                </a:lnTo>
              </a:path>
            </a:pathLst>
          </a:custGeom>
          <a:ln>
            <a:headEnd type="oval"/>
            <a:tailEnd type="oval"/>
          </a:ln>
        </p:spPr>
        <p:style>
          <a:lnRef idx="3">
            <a:schemeClr val="accent2"/>
          </a:lnRef>
          <a:fillRef idx="0">
            <a:schemeClr val="accent2"/>
          </a:fillRef>
          <a:effectRef idx="2">
            <a:schemeClr val="accent2"/>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16" name="矩形 115"/>
          <p:cNvSpPr/>
          <p:nvPr/>
        </p:nvSpPr>
        <p:spPr>
          <a:xfrm>
            <a:off x="1847529" y="4221088"/>
            <a:ext cx="2878725" cy="369332"/>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先公后私</a:t>
            </a:r>
          </a:p>
        </p:txBody>
      </p:sp>
      <p:sp>
        <p:nvSpPr>
          <p:cNvPr id="117" name="矩形 116"/>
          <p:cNvSpPr/>
          <p:nvPr/>
        </p:nvSpPr>
        <p:spPr>
          <a:xfrm>
            <a:off x="2063552" y="5373216"/>
            <a:ext cx="1140056"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办事公道</a:t>
            </a:r>
          </a:p>
        </p:txBody>
      </p:sp>
      <p:sp>
        <p:nvSpPr>
          <p:cNvPr id="118" name="TextBox 117"/>
          <p:cNvSpPr txBox="1"/>
          <p:nvPr/>
        </p:nvSpPr>
        <p:spPr>
          <a:xfrm>
            <a:off x="8760297" y="2420888"/>
            <a:ext cx="1880931"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见义勇为</a:t>
            </a:r>
          </a:p>
        </p:txBody>
      </p:sp>
      <p:sp>
        <p:nvSpPr>
          <p:cNvPr id="119" name="任意多边形 118"/>
          <p:cNvSpPr/>
          <p:nvPr/>
        </p:nvSpPr>
        <p:spPr>
          <a:xfrm>
            <a:off x="6959601" y="2636838"/>
            <a:ext cx="1636713" cy="411162"/>
          </a:xfrm>
          <a:custGeom>
            <a:avLst/>
            <a:gdLst>
              <a:gd name="connsiteX0" fmla="*/ 0 w 1654140"/>
              <a:gd name="connsiteY0" fmla="*/ 380144 h 380144"/>
              <a:gd name="connsiteX1" fmla="*/ 678095 w 1654140"/>
              <a:gd name="connsiteY1" fmla="*/ 0 h 380144"/>
              <a:gd name="connsiteX2" fmla="*/ 1654140 w 1654140"/>
              <a:gd name="connsiteY2" fmla="*/ 0 h 380144"/>
            </a:gdLst>
            <a:ahLst/>
            <a:cxnLst>
              <a:cxn ang="0">
                <a:pos x="connsiteX0" y="connsiteY0"/>
              </a:cxn>
              <a:cxn ang="0">
                <a:pos x="connsiteX1" y="connsiteY1"/>
              </a:cxn>
              <a:cxn ang="0">
                <a:pos x="connsiteX2" y="connsiteY2"/>
              </a:cxn>
            </a:cxnLst>
            <a:rect l="l" t="t" r="r" b="b"/>
            <a:pathLst>
              <a:path w="1654140" h="380144">
                <a:moveTo>
                  <a:pt x="0" y="380144"/>
                </a:moveTo>
                <a:lnTo>
                  <a:pt x="678095" y="0"/>
                </a:lnTo>
                <a:lnTo>
                  <a:pt x="1654140" y="0"/>
                </a:lnTo>
              </a:path>
            </a:pathLst>
          </a:custGeom>
          <a:ln>
            <a:headEnd type="oval"/>
            <a:tailEnd type="oval"/>
          </a:ln>
        </p:spPr>
        <p:style>
          <a:lnRef idx="3">
            <a:schemeClr val="accent6"/>
          </a:lnRef>
          <a:fillRef idx="0">
            <a:schemeClr val="accent6"/>
          </a:fillRef>
          <a:effectRef idx="2">
            <a:schemeClr val="accent6"/>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20" name="TextBox 119"/>
          <p:cNvSpPr txBox="1"/>
          <p:nvPr/>
        </p:nvSpPr>
        <p:spPr>
          <a:xfrm>
            <a:off x="8895590" y="3131676"/>
            <a:ext cx="1880931"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扶贫济困</a:t>
            </a:r>
          </a:p>
        </p:txBody>
      </p:sp>
      <p:sp>
        <p:nvSpPr>
          <p:cNvPr id="121" name="任意多边形 120"/>
          <p:cNvSpPr/>
          <p:nvPr/>
        </p:nvSpPr>
        <p:spPr>
          <a:xfrm>
            <a:off x="3432176" y="2276476"/>
            <a:ext cx="1368425" cy="360363"/>
          </a:xfrm>
          <a:custGeom>
            <a:avLst/>
            <a:gdLst>
              <a:gd name="connsiteX0" fmla="*/ 1859623 w 1859623"/>
              <a:gd name="connsiteY0" fmla="*/ 575353 h 575353"/>
              <a:gd name="connsiteX1" fmla="*/ 1510301 w 1859623"/>
              <a:gd name="connsiteY1" fmla="*/ 0 h 575353"/>
              <a:gd name="connsiteX2" fmla="*/ 0 w 1859623"/>
              <a:gd name="connsiteY2" fmla="*/ 0 h 575353"/>
            </a:gdLst>
            <a:ahLst/>
            <a:cxnLst>
              <a:cxn ang="0">
                <a:pos x="connsiteX0" y="connsiteY0"/>
              </a:cxn>
              <a:cxn ang="0">
                <a:pos x="connsiteX1" y="connsiteY1"/>
              </a:cxn>
              <a:cxn ang="0">
                <a:pos x="connsiteX2" y="connsiteY2"/>
              </a:cxn>
            </a:cxnLst>
            <a:rect l="l" t="t" r="r" b="b"/>
            <a:pathLst>
              <a:path w="1859623" h="575353">
                <a:moveTo>
                  <a:pt x="1859623" y="575353"/>
                </a:moveTo>
                <a:lnTo>
                  <a:pt x="1510301" y="0"/>
                </a:lnTo>
                <a:lnTo>
                  <a:pt x="0" y="0"/>
                </a:lnTo>
              </a:path>
            </a:pathLst>
          </a:custGeom>
          <a:ln>
            <a:headEnd type="oval"/>
            <a:tailEnd type="oval"/>
          </a:ln>
        </p:spPr>
        <p:style>
          <a:lnRef idx="3">
            <a:schemeClr val="accent4"/>
          </a:lnRef>
          <a:fillRef idx="0">
            <a:schemeClr val="accent4"/>
          </a:fillRef>
          <a:effectRef idx="2">
            <a:schemeClr val="accent4"/>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22" name="任意多边形 121"/>
          <p:cNvSpPr/>
          <p:nvPr/>
        </p:nvSpPr>
        <p:spPr>
          <a:xfrm>
            <a:off x="3000376" y="4797425"/>
            <a:ext cx="2016125" cy="287338"/>
          </a:xfrm>
          <a:custGeom>
            <a:avLst/>
            <a:gdLst>
              <a:gd name="connsiteX0" fmla="*/ 2640458 w 2640458"/>
              <a:gd name="connsiteY0" fmla="*/ 0 h 226031"/>
              <a:gd name="connsiteX1" fmla="*/ 2219218 w 2640458"/>
              <a:gd name="connsiteY1" fmla="*/ 226031 h 226031"/>
              <a:gd name="connsiteX2" fmla="*/ 0 w 2640458"/>
              <a:gd name="connsiteY2" fmla="*/ 226031 h 226031"/>
            </a:gdLst>
            <a:ahLst/>
            <a:cxnLst>
              <a:cxn ang="0">
                <a:pos x="connsiteX0" y="connsiteY0"/>
              </a:cxn>
              <a:cxn ang="0">
                <a:pos x="connsiteX1" y="connsiteY1"/>
              </a:cxn>
              <a:cxn ang="0">
                <a:pos x="connsiteX2" y="connsiteY2"/>
              </a:cxn>
            </a:cxnLst>
            <a:rect l="l" t="t" r="r" b="b"/>
            <a:pathLst>
              <a:path w="2640458" h="226031">
                <a:moveTo>
                  <a:pt x="2640458" y="0"/>
                </a:moveTo>
                <a:lnTo>
                  <a:pt x="2219218" y="226031"/>
                </a:lnTo>
                <a:lnTo>
                  <a:pt x="0" y="226031"/>
                </a:lnTo>
              </a:path>
            </a:pathLst>
          </a:custGeom>
          <a:ln>
            <a:headEnd type="oval"/>
            <a:tailEnd type="oval"/>
          </a:ln>
        </p:spPr>
        <p:style>
          <a:lnRef idx="2">
            <a:schemeClr val="accent5"/>
          </a:lnRef>
          <a:fillRef idx="0">
            <a:schemeClr val="accent5"/>
          </a:fillRef>
          <a:effectRef idx="1">
            <a:schemeClr val="accent5"/>
          </a:effectRef>
          <a:fontRef idx="minor">
            <a:schemeClr val="tx1"/>
          </a:fontRef>
        </p:style>
        <p:txBody>
          <a:bodyPr anchor="ctr"/>
          <a:lstStyle/>
          <a:p>
            <a:pPr algn="ctr" eaLnBrk="1" hangingPunct="1">
              <a:buSzPct val="100000"/>
              <a:buFont typeface="Times New Roman" pitchFamily="18" charset="0"/>
              <a:buNone/>
              <a:defRPr/>
            </a:pPr>
            <a:endParaRPr lang="zh-CN" altLang="en-US" dirty="0"/>
          </a:p>
        </p:txBody>
      </p:sp>
      <p:sp>
        <p:nvSpPr>
          <p:cNvPr id="123" name="任意多边形 122"/>
          <p:cNvSpPr/>
          <p:nvPr/>
        </p:nvSpPr>
        <p:spPr>
          <a:xfrm>
            <a:off x="7175500" y="3311525"/>
            <a:ext cx="1657350" cy="46038"/>
          </a:xfrm>
          <a:custGeom>
            <a:avLst/>
            <a:gdLst>
              <a:gd name="connsiteX0" fmla="*/ 1541123 w 1541123"/>
              <a:gd name="connsiteY0" fmla="*/ 0 h 0"/>
              <a:gd name="connsiteX1" fmla="*/ 0 w 1541123"/>
              <a:gd name="connsiteY1" fmla="*/ 0 h 0"/>
            </a:gdLst>
            <a:ahLst/>
            <a:cxnLst>
              <a:cxn ang="0">
                <a:pos x="connsiteX0" y="connsiteY0"/>
              </a:cxn>
              <a:cxn ang="0">
                <a:pos x="connsiteX1" y="connsiteY1"/>
              </a:cxn>
            </a:cxnLst>
            <a:rect l="l" t="t" r="r" b="b"/>
            <a:pathLst>
              <a:path w="1541123">
                <a:moveTo>
                  <a:pt x="1541123" y="0"/>
                </a:moveTo>
                <a:lnTo>
                  <a:pt x="0" y="0"/>
                </a:lnTo>
              </a:path>
            </a:pathLst>
          </a:custGeom>
          <a:ln>
            <a:headEnd type="oval"/>
            <a:tailEnd type="oval"/>
          </a:ln>
        </p:spPr>
        <p:style>
          <a:lnRef idx="3">
            <a:schemeClr val="accent2"/>
          </a:lnRef>
          <a:fillRef idx="0">
            <a:schemeClr val="accent2"/>
          </a:fillRef>
          <a:effectRef idx="2">
            <a:schemeClr val="accent2"/>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24" name="任意多边形 123"/>
          <p:cNvSpPr/>
          <p:nvPr/>
        </p:nvSpPr>
        <p:spPr>
          <a:xfrm>
            <a:off x="7175501" y="4508501"/>
            <a:ext cx="1584325" cy="288925"/>
          </a:xfrm>
          <a:custGeom>
            <a:avLst/>
            <a:gdLst>
              <a:gd name="connsiteX0" fmla="*/ 0 w 1664413"/>
              <a:gd name="connsiteY0" fmla="*/ 0 h 256854"/>
              <a:gd name="connsiteX1" fmla="*/ 462337 w 1664413"/>
              <a:gd name="connsiteY1" fmla="*/ 256854 h 256854"/>
              <a:gd name="connsiteX2" fmla="*/ 1664413 w 1664413"/>
              <a:gd name="connsiteY2" fmla="*/ 256854 h 256854"/>
            </a:gdLst>
            <a:ahLst/>
            <a:cxnLst>
              <a:cxn ang="0">
                <a:pos x="connsiteX0" y="connsiteY0"/>
              </a:cxn>
              <a:cxn ang="0">
                <a:pos x="connsiteX1" y="connsiteY1"/>
              </a:cxn>
              <a:cxn ang="0">
                <a:pos x="connsiteX2" y="connsiteY2"/>
              </a:cxn>
            </a:cxnLst>
            <a:rect l="l" t="t" r="r" b="b"/>
            <a:pathLst>
              <a:path w="1664413" h="256854">
                <a:moveTo>
                  <a:pt x="0" y="0"/>
                </a:moveTo>
                <a:lnTo>
                  <a:pt x="462337" y="256854"/>
                </a:lnTo>
                <a:lnTo>
                  <a:pt x="1664413" y="256854"/>
                </a:lnTo>
              </a:path>
            </a:pathLst>
          </a:custGeom>
          <a:ln>
            <a:headEnd type="oval"/>
            <a:tailEnd type="oval"/>
          </a:ln>
        </p:spPr>
        <p:style>
          <a:lnRef idx="3">
            <a:schemeClr val="accent5"/>
          </a:lnRef>
          <a:fillRef idx="0">
            <a:schemeClr val="accent5"/>
          </a:fillRef>
          <a:effectRef idx="2">
            <a:schemeClr val="accent5"/>
          </a:effectRef>
          <a:fontRef idx="minor">
            <a:schemeClr val="tx1"/>
          </a:fontRef>
        </p:style>
        <p:txBody>
          <a:bodyPr anchor="ctr"/>
          <a:lstStyle/>
          <a:p>
            <a:pPr algn="ctr" eaLnBrk="1" hangingPunct="1">
              <a:buSzPct val="100000"/>
              <a:buFont typeface="Times New Roman" pitchFamily="18" charset="0"/>
              <a:buNone/>
              <a:defRPr/>
            </a:pPr>
            <a:endParaRPr lang="zh-CN" altLang="en-US"/>
          </a:p>
        </p:txBody>
      </p:sp>
      <p:sp>
        <p:nvSpPr>
          <p:cNvPr id="125" name="TextBox 124"/>
          <p:cNvSpPr txBox="1"/>
          <p:nvPr/>
        </p:nvSpPr>
        <p:spPr>
          <a:xfrm>
            <a:off x="8822670" y="3779748"/>
            <a:ext cx="2817946"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帮残助残</a:t>
            </a:r>
          </a:p>
        </p:txBody>
      </p:sp>
      <p:sp>
        <p:nvSpPr>
          <p:cNvPr id="126" name="TextBox 125"/>
          <p:cNvSpPr txBox="1"/>
          <p:nvPr/>
        </p:nvSpPr>
        <p:spPr>
          <a:xfrm>
            <a:off x="8822670" y="4571836"/>
            <a:ext cx="2817946"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hangingPunct="1">
              <a:buSzPct val="100000"/>
              <a:buFont typeface="Times New Roman" pitchFamily="18" charset="0"/>
              <a:buNone/>
              <a:defRPr/>
            </a:pPr>
            <a:r>
              <a:rPr lang="zh-CN" altLang="en-US"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遵纪守法</a:t>
            </a:r>
          </a:p>
        </p:txBody>
      </p:sp>
    </p:spTree>
    <p:extLst>
      <p:ext uri="{BB962C8B-B14F-4D97-AF65-F5344CB8AC3E}">
        <p14:creationId xmlns:p14="http://schemas.microsoft.com/office/powerpoint/2010/main" val="3941143054"/>
      </p:ext>
    </p:extLst>
  </p:cSld>
  <p:clrMapOvr>
    <a:masterClrMapping/>
  </p:clrMapOvr>
  <p:transition>
    <p:zoom/>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421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4213" name="AutoShape 6"/>
          <p:cNvSpPr>
            <a:spLocks noChangeArrowheads="1"/>
          </p:cNvSpPr>
          <p:nvPr/>
        </p:nvSpPr>
        <p:spPr bwMode="auto">
          <a:xfrm>
            <a:off x="575352" y="800100"/>
            <a:ext cx="1119883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pic>
        <p:nvPicPr>
          <p:cNvPr id="94215" name="Picture 7">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r="15909"/>
          <a:stretch>
            <a:fillRect/>
          </a:stretch>
        </p:blipFill>
        <p:spPr bwMode="auto">
          <a:xfrm>
            <a:off x="4038600" y="2971800"/>
            <a:ext cx="41148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6" name="矩形 8"/>
          <p:cNvSpPr>
            <a:spLocks noChangeArrowheads="1"/>
          </p:cNvSpPr>
          <p:nvPr/>
        </p:nvSpPr>
        <p:spPr bwMode="auto">
          <a:xfrm>
            <a:off x="3429000" y="1752601"/>
            <a:ext cx="4852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a:solidFill>
                  <a:srgbClr val="FF0000"/>
                </a:solidFill>
                <a:latin typeface="华文琥珀" panose="02010800040101010101" pitchFamily="2" charset="-122"/>
                <a:ea typeface="华文琥珀" panose="02010800040101010101" pitchFamily="2" charset="-122"/>
              </a:rPr>
              <a:t>在平凡小事中实践为人民服务</a:t>
            </a:r>
          </a:p>
        </p:txBody>
      </p:sp>
    </p:spTree>
    <p:extLst>
      <p:ext uri="{BB962C8B-B14F-4D97-AF65-F5344CB8AC3E}">
        <p14:creationId xmlns:p14="http://schemas.microsoft.com/office/powerpoint/2010/main" val="2890023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523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8197" name="AutoShape 6"/>
          <p:cNvSpPr>
            <a:spLocks noChangeArrowheads="1"/>
          </p:cNvSpPr>
          <p:nvPr/>
        </p:nvSpPr>
        <p:spPr bwMode="auto">
          <a:xfrm>
            <a:off x="1705986" y="1371600"/>
            <a:ext cx="8991600" cy="4950792"/>
          </a:xfrm>
          <a:prstGeom prst="flowChartProcess">
            <a:avLst/>
          </a:prstGeom>
          <a:solidFill>
            <a:schemeClr val="bg1">
              <a:alpha val="74901"/>
            </a:schemeClr>
          </a:solidFill>
          <a:ln>
            <a:noFill/>
          </a:ln>
          <a:effectLst>
            <a:softEdge rad="317500"/>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algn="ctr" eaLnBrk="1" hangingPunct="1">
              <a:defRPr/>
            </a:pPr>
            <a:endParaRPr kumimoji="1" lang="en-US" altLang="zh-CN">
              <a:latin typeface="微软雅黑" panose="020B0503020204020204" pitchFamily="34" charset="-122"/>
              <a:ea typeface="微软雅黑" panose="020B0503020204020204" pitchFamily="34" charset="-122"/>
            </a:endParaRPr>
          </a:p>
        </p:txBody>
      </p:sp>
      <p:sp>
        <p:nvSpPr>
          <p:cNvPr id="8" name="Rectangle 3"/>
          <p:cNvSpPr txBox="1">
            <a:spLocks noChangeArrowheads="1"/>
          </p:cNvSpPr>
          <p:nvPr/>
        </p:nvSpPr>
        <p:spPr bwMode="auto">
          <a:xfrm>
            <a:off x="4606926" y="1798391"/>
            <a:ext cx="5832475" cy="504825"/>
          </a:xfrm>
          <a:prstGeom prst="rect">
            <a:avLst/>
          </a:prstGeom>
          <a:noFill/>
          <a:ln>
            <a:noFill/>
          </a:ln>
          <a:effectLst>
            <a:softEdge rad="317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楷体_GB2312" pitchFamily="49" charset="-122"/>
              </a:defRPr>
            </a:lvl1pPr>
            <a:lvl2pPr marL="742950" indent="-285750">
              <a:defRPr>
                <a:solidFill>
                  <a:schemeClr val="tx1"/>
                </a:solidFill>
                <a:latin typeface="Arial" panose="020B0604020202020204" pitchFamily="34" charset="0"/>
                <a:ea typeface="楷体_GB2312" pitchFamily="49" charset="-122"/>
              </a:defRPr>
            </a:lvl2pPr>
            <a:lvl3pPr marL="1143000" indent="-228600">
              <a:defRPr>
                <a:solidFill>
                  <a:schemeClr val="tx1"/>
                </a:solidFill>
                <a:latin typeface="Arial" panose="020B0604020202020204" pitchFamily="34" charset="0"/>
                <a:ea typeface="楷体_GB2312" pitchFamily="49" charset="-122"/>
              </a:defRPr>
            </a:lvl3pPr>
            <a:lvl4pPr marL="1600200" indent="-228600">
              <a:defRPr>
                <a:solidFill>
                  <a:schemeClr val="tx1"/>
                </a:solidFill>
                <a:latin typeface="Arial" panose="020B0604020202020204" pitchFamily="34" charset="0"/>
                <a:ea typeface="楷体_GB2312" pitchFamily="49" charset="-122"/>
              </a:defRPr>
            </a:lvl4pPr>
            <a:lvl5pPr marL="2057400" indent="-228600">
              <a:defRPr>
                <a:solidFill>
                  <a:schemeClr val="tx1"/>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楷体_GB2312" pitchFamily="49" charset="-122"/>
              </a:defRPr>
            </a:lvl9pPr>
          </a:lstStyle>
          <a:p>
            <a:pPr eaLnBrk="1" hangingPunct="1">
              <a:defRPr/>
            </a:pPr>
            <a:r>
              <a:rPr lang="zh-CN" altLang="en-US" sz="3200" dirty="0">
                <a:solidFill>
                  <a:srgbClr val="A80000"/>
                </a:solidFill>
                <a:latin typeface="微软雅黑" panose="020B0503020204020204" pitchFamily="34" charset="-122"/>
                <a:ea typeface="微软雅黑" panose="020B0503020204020204" pitchFamily="34" charset="-122"/>
              </a:rPr>
              <a:t>社会主义道德的原则</a:t>
            </a:r>
            <a:endParaRPr lang="zh-CN" altLang="zh-CN" sz="3200" dirty="0">
              <a:solidFill>
                <a:srgbClr val="A80000"/>
              </a:solidFill>
              <a:latin typeface="微软雅黑" panose="020B0503020204020204" pitchFamily="34" charset="-122"/>
              <a:ea typeface="微软雅黑" panose="020B0503020204020204" pitchFamily="34" charset="-122"/>
            </a:endParaRPr>
          </a:p>
        </p:txBody>
      </p:sp>
      <p:sp>
        <p:nvSpPr>
          <p:cNvPr id="95243" name="圆角矩形 2"/>
          <p:cNvSpPr>
            <a:spLocks noChangeArrowheads="1"/>
          </p:cNvSpPr>
          <p:nvPr/>
        </p:nvSpPr>
        <p:spPr bwMode="auto">
          <a:xfrm>
            <a:off x="3321050" y="1800225"/>
            <a:ext cx="723900" cy="50323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95244" name="文本框 3"/>
          <p:cNvSpPr txBox="1">
            <a:spLocks noChangeArrowheads="1"/>
          </p:cNvSpPr>
          <p:nvPr/>
        </p:nvSpPr>
        <p:spPr bwMode="auto">
          <a:xfrm>
            <a:off x="3373438" y="1758950"/>
            <a:ext cx="5762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a:solidFill>
                  <a:srgbClr val="A80000"/>
                </a:solidFill>
                <a:latin typeface="微软雅黑" panose="020B0503020204020204" pitchFamily="34" charset="-122"/>
                <a:ea typeface="微软雅黑" panose="020B0503020204020204" pitchFamily="34" charset="-122"/>
              </a:rPr>
              <a:t>二</a:t>
            </a:r>
          </a:p>
        </p:txBody>
      </p:sp>
      <p:pic>
        <p:nvPicPr>
          <p:cNvPr id="260098" name="Picture 2" descr="https://timgsa.baidu.com/timg?image&amp;quality=80&amp;size=b9999_10000&amp;sec=1538327826535&amp;di=74c53343649e1b2495ed0c76e4a00fc6&amp;imgtype=0&amp;src=http%3A%2F%2Fimgsrc.baidu.com%2Fimage%2Fc0%253Dshijue1%252C0%252C0%252C294%252C40%2Fsign%3Dac4281760633874488c8273f3966b38c%2Feaf81a4c510fd9f98d4c8a4f2f2dd42a2834a4b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3824" y="3120778"/>
            <a:ext cx="4984353" cy="294962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991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625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6261" name="AutoShape 6"/>
          <p:cNvSpPr>
            <a:spLocks noChangeArrowheads="1"/>
          </p:cNvSpPr>
          <p:nvPr/>
        </p:nvSpPr>
        <p:spPr bwMode="auto">
          <a:xfrm>
            <a:off x="267128" y="1905001"/>
            <a:ext cx="10507235" cy="4060825"/>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TextBox 21"/>
          <p:cNvSpPr txBox="1">
            <a:spLocks noChangeArrowheads="1"/>
          </p:cNvSpPr>
          <p:nvPr/>
        </p:nvSpPr>
        <p:spPr bwMode="auto">
          <a:xfrm>
            <a:off x="2819401" y="1866901"/>
            <a:ext cx="6970713" cy="830997"/>
          </a:xfrm>
          <a:prstGeom prst="rect">
            <a:avLst/>
          </a:prstGeom>
          <a:noFill/>
          <a:ln w="9525">
            <a:noFill/>
            <a:miter lim="800000"/>
            <a:headEnd/>
            <a:tailEnd/>
          </a:ln>
        </p:spPr>
        <p:txBody>
          <a:bodyPr>
            <a:spAutoFit/>
          </a:bodyPr>
          <a:lstStyle/>
          <a:p>
            <a:pPr eaLnBrk="1" hangingPunct="1">
              <a:lnSpc>
                <a:spcPct val="150000"/>
              </a:lnSpc>
              <a:defRPr/>
            </a:pPr>
            <a:r>
              <a:rPr lang="en-US" altLang="zh-CN" sz="3200" dirty="0">
                <a:solidFill>
                  <a:srgbClr val="C00000"/>
                </a:solidFill>
                <a:latin typeface="+mn-ea"/>
              </a:rPr>
              <a:t>【</a:t>
            </a:r>
            <a:r>
              <a:rPr lang="zh-CN" altLang="en-US" sz="3200" dirty="0">
                <a:solidFill>
                  <a:srgbClr val="C00000"/>
                </a:solidFill>
                <a:latin typeface="+mn-ea"/>
              </a:rPr>
              <a:t>集体主义是社会主义道德的原则</a:t>
            </a:r>
            <a:r>
              <a:rPr lang="en-US" altLang="zh-CN" sz="3200" dirty="0">
                <a:solidFill>
                  <a:srgbClr val="C00000"/>
                </a:solidFill>
                <a:latin typeface="+mn-ea"/>
              </a:rPr>
              <a:t>】</a:t>
            </a:r>
            <a:endParaRPr lang="zh-CN" altLang="en-US" sz="3200" dirty="0">
              <a:solidFill>
                <a:srgbClr val="C00000"/>
              </a:solidFill>
              <a:latin typeface="+mn-ea"/>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45755"/>
          <a:stretch/>
        </p:blipFill>
        <p:spPr>
          <a:xfrm>
            <a:off x="3431123" y="3603339"/>
            <a:ext cx="5329754" cy="1937569"/>
          </a:xfrm>
          <a:prstGeom prst="rect">
            <a:avLst/>
          </a:prstGeom>
          <a:effectLst>
            <a:softEdge rad="635000"/>
          </a:effectLst>
        </p:spPr>
      </p:pic>
    </p:spTree>
    <p:extLst>
      <p:ext uri="{BB962C8B-B14F-4D97-AF65-F5344CB8AC3E}">
        <p14:creationId xmlns:p14="http://schemas.microsoft.com/office/powerpoint/2010/main" val="19776021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43865" y="2209800"/>
            <a:ext cx="9024136" cy="3429000"/>
          </a:xfrm>
          <a:prstGeom prst="ellipse">
            <a:avLst/>
          </a:prstGeom>
          <a:effectLst>
            <a:softEdge rad="635000"/>
          </a:effectLst>
        </p:spPr>
      </p:pic>
      <p:sp>
        <p:nvSpPr>
          <p:cNvPr id="97283"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7285" name="AutoShape 6"/>
          <p:cNvSpPr>
            <a:spLocks noChangeArrowheads="1"/>
          </p:cNvSpPr>
          <p:nvPr/>
        </p:nvSpPr>
        <p:spPr bwMode="auto">
          <a:xfrm>
            <a:off x="688369" y="838200"/>
            <a:ext cx="10705671"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2299786" y="2273166"/>
          <a:ext cx="7681395"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321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8307"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8309" name="AutoShape 6"/>
          <p:cNvSpPr>
            <a:spLocks noChangeArrowheads="1"/>
          </p:cNvSpPr>
          <p:nvPr/>
        </p:nvSpPr>
        <p:spPr bwMode="auto">
          <a:xfrm>
            <a:off x="657545" y="838200"/>
            <a:ext cx="11003623"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98311" name="文本框 7"/>
          <p:cNvSpPr txBox="1">
            <a:spLocks noChangeArrowheads="1"/>
          </p:cNvSpPr>
          <p:nvPr/>
        </p:nvSpPr>
        <p:spPr bwMode="auto">
          <a:xfrm>
            <a:off x="1958976" y="1617663"/>
            <a:ext cx="3000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1800">
              <a:ea typeface="楷体_GB2312" pitchFamily="49" charset="-122"/>
            </a:endParaRPr>
          </a:p>
          <a:p>
            <a:pPr algn="just" eaLnBrk="1" hangingPunct="1">
              <a:spcBef>
                <a:spcPct val="0"/>
              </a:spcBef>
              <a:buFontTx/>
              <a:buNone/>
            </a:pPr>
            <a:endParaRPr lang="zh-CN" altLang="en-US" sz="1800">
              <a:ea typeface="楷体_GB2312" pitchFamily="49" charset="-122"/>
            </a:endParaRPr>
          </a:p>
        </p:txBody>
      </p:sp>
      <p:graphicFrame>
        <p:nvGraphicFramePr>
          <p:cNvPr id="5" name="图示 4"/>
          <p:cNvGraphicFramePr/>
          <p:nvPr/>
        </p:nvGraphicFramePr>
        <p:xfrm>
          <a:off x="1143000" y="1798684"/>
          <a:ext cx="9906000" cy="44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8313" name="文本框 5"/>
          <p:cNvSpPr txBox="1">
            <a:spLocks noChangeArrowheads="1"/>
          </p:cNvSpPr>
          <p:nvPr/>
        </p:nvSpPr>
        <p:spPr bwMode="auto">
          <a:xfrm>
            <a:off x="2019300" y="2152651"/>
            <a:ext cx="2667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a:solidFill>
                  <a:srgbClr val="FF0000"/>
                </a:solidFill>
                <a:latin typeface="华文琥珀" panose="02010800040101010101" pitchFamily="2" charset="-122"/>
                <a:ea typeface="华文琥珀" panose="02010800040101010101" pitchFamily="2" charset="-122"/>
              </a:rPr>
              <a:t>集体主义三个</a:t>
            </a:r>
            <a:endParaRPr lang="en-US" altLang="zh-CN" sz="2400">
              <a:solidFill>
                <a:srgbClr val="FF0000"/>
              </a:solidFill>
              <a:latin typeface="华文琥珀" panose="02010800040101010101" pitchFamily="2" charset="-122"/>
              <a:ea typeface="华文琥珀" panose="02010800040101010101" pitchFamily="2" charset="-122"/>
            </a:endParaRPr>
          </a:p>
          <a:p>
            <a:pPr algn="ctr">
              <a:spcBef>
                <a:spcPct val="0"/>
              </a:spcBef>
              <a:buFontTx/>
              <a:buNone/>
            </a:pPr>
            <a:r>
              <a:rPr lang="zh-CN" altLang="en-US" sz="2400">
                <a:solidFill>
                  <a:srgbClr val="FF0000"/>
                </a:solidFill>
                <a:latin typeface="华文琥珀" panose="02010800040101010101" pitchFamily="2" charset="-122"/>
                <a:ea typeface="华文琥珀" panose="02010800040101010101" pitchFamily="2" charset="-122"/>
              </a:rPr>
              <a:t>层次的道德要求</a:t>
            </a:r>
          </a:p>
        </p:txBody>
      </p:sp>
    </p:spTree>
    <p:extLst>
      <p:ext uri="{BB962C8B-B14F-4D97-AF65-F5344CB8AC3E}">
        <p14:creationId xmlns:p14="http://schemas.microsoft.com/office/powerpoint/2010/main" val="25262007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99331"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99333" name="AutoShape 6"/>
          <p:cNvSpPr>
            <a:spLocks noChangeArrowheads="1"/>
          </p:cNvSpPr>
          <p:nvPr/>
        </p:nvSpPr>
        <p:spPr bwMode="auto">
          <a:xfrm>
            <a:off x="256854" y="1106488"/>
            <a:ext cx="11116638"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99335" name="Rectangle 2"/>
          <p:cNvSpPr>
            <a:spLocks noRot="1" noChangeArrowheads="1"/>
          </p:cNvSpPr>
          <p:nvPr/>
        </p:nvSpPr>
        <p:spPr bwMode="auto">
          <a:xfrm>
            <a:off x="4495800" y="1479551"/>
            <a:ext cx="52832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latin typeface="华文琥珀" panose="02010800040101010101" pitchFamily="2" charset="-122"/>
                <a:ea typeface="华文琥珀" panose="02010800040101010101" pitchFamily="2" charset="-122"/>
              </a:rPr>
              <a:t>整体主义</a:t>
            </a:r>
          </a:p>
        </p:txBody>
      </p:sp>
      <p:sp>
        <p:nvSpPr>
          <p:cNvPr id="99336" name="Rectangle 3"/>
          <p:cNvSpPr>
            <a:spLocks noRot="1" noChangeArrowheads="1"/>
          </p:cNvSpPr>
          <p:nvPr/>
        </p:nvSpPr>
        <p:spPr bwMode="auto">
          <a:xfrm>
            <a:off x="2747964" y="2706688"/>
            <a:ext cx="67278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整体主义原则是贯穿于中国封建社会的最重要的道德准则。这个原则的基本精神是封建统治集体整体的利益绝对高于个人的利益。</a:t>
            </a:r>
            <a:endParaRPr kumimoji="1" lang="en-US" altLang="zh-CN" sz="2000">
              <a:latin typeface="微软雅黑" panose="020B0503020204020204" pitchFamily="34" charset="-122"/>
              <a:ea typeface="微软雅黑" panose="020B0503020204020204" pitchFamily="34" charset="-122"/>
            </a:endParaRPr>
          </a:p>
          <a:p>
            <a:pPr eaLnBrk="1" hangingPunct="1"/>
            <a:endParaRPr kumimoji="1" lang="en-US" altLang="zh-CN" sz="2000">
              <a:latin typeface="微软雅黑" panose="020B0503020204020204" pitchFamily="34" charset="-122"/>
              <a:ea typeface="微软雅黑" panose="020B0503020204020204" pitchFamily="34" charset="-122"/>
            </a:endParaRPr>
          </a:p>
          <a:p>
            <a:pPr eaLnBrk="1" hangingPunct="1"/>
            <a:r>
              <a:rPr kumimoji="1" lang="zh-CN" altLang="en-US" sz="2000">
                <a:latin typeface="微软雅黑" panose="020B0503020204020204" pitchFamily="34" charset="-122"/>
                <a:ea typeface="微软雅黑" panose="020B0503020204020204" pitchFamily="34" charset="-122"/>
              </a:rPr>
              <a:t>个人在国家、社稷面前是微不足道的，个人的个性、尊严、价值等都是某种偶然性的东西，只有纳入一定的利益的圈子才是可能的。</a:t>
            </a:r>
            <a:endParaRPr kumimoji="1" lang="en-US" altLang="zh-CN" sz="2000">
              <a:latin typeface="微软雅黑" panose="020B0503020204020204" pitchFamily="34" charset="-122"/>
              <a:ea typeface="微软雅黑" panose="020B0503020204020204" pitchFamily="34" charset="-122"/>
            </a:endParaRPr>
          </a:p>
          <a:p>
            <a:pPr eaLnBrk="1" hangingPunct="1"/>
            <a:endParaRPr kumimoji="1" lang="en-US" altLang="zh-CN" sz="2000">
              <a:latin typeface="微软雅黑" panose="020B0503020204020204" pitchFamily="34" charset="-122"/>
              <a:ea typeface="微软雅黑" panose="020B0503020204020204" pitchFamily="34" charset="-122"/>
            </a:endParaRPr>
          </a:p>
          <a:p>
            <a:pPr eaLnBrk="1" hangingPunct="1"/>
            <a:r>
              <a:rPr kumimoji="1" lang="zh-CN" altLang="en-US" sz="2000">
                <a:latin typeface="微软雅黑" panose="020B0503020204020204" pitchFamily="34" charset="-122"/>
                <a:ea typeface="微软雅黑" panose="020B0503020204020204" pitchFamily="34" charset="-122"/>
              </a:rPr>
              <a:t>这种整体主义原则，作为约束、禁锢个人的道德戒律，实质上是扩大了的家长制。</a:t>
            </a:r>
          </a:p>
          <a:p>
            <a:pPr eaLnBrk="1" hangingPunct="1">
              <a:buFontTx/>
              <a:buNone/>
            </a:pPr>
            <a:endParaRPr lang="en-US" altLang="zh-CN" sz="2000">
              <a:latin typeface="微软雅黑" panose="020B0503020204020204" pitchFamily="34" charset="-122"/>
              <a:ea typeface="微软雅黑" panose="020B0503020204020204" pitchFamily="34" charset="-122"/>
            </a:endParaRPr>
          </a:p>
          <a:p>
            <a:pPr eaLnBrk="1" hangingPunct="1">
              <a:buFontTx/>
              <a:buNone/>
            </a:pPr>
            <a:r>
              <a:rPr kumimoji="1" lang="zh-CN" altLang="en-US" sz="2000">
                <a:latin typeface="微软雅黑" panose="020B0503020204020204" pitchFamily="34" charset="-122"/>
                <a:ea typeface="微软雅黑" panose="020B0503020204020204" pitchFamily="34" charset="-122"/>
              </a:rPr>
              <a:t>       </a:t>
            </a:r>
          </a:p>
          <a:p>
            <a:pPr eaLnBrk="1" hangingPunct="1">
              <a:buClr>
                <a:srgbClr val="FFFF00"/>
              </a:buClr>
              <a:buSzPct val="80000"/>
              <a:buFont typeface="Wingdings" panose="05000000000000000000" pitchFamily="2" charset="2"/>
              <a:buNone/>
            </a:pPr>
            <a:endParaRPr lang="en-US" altLang="zh-CN" sz="2000">
              <a:ea typeface="楷体_GB2312" pitchFamily="49" charset="-122"/>
            </a:endParaRPr>
          </a:p>
        </p:txBody>
      </p:sp>
    </p:spTree>
    <p:extLst>
      <p:ext uri="{BB962C8B-B14F-4D97-AF65-F5344CB8AC3E}">
        <p14:creationId xmlns:p14="http://schemas.microsoft.com/office/powerpoint/2010/main" val="27970011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0355"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0357" name="AutoShape 6"/>
          <p:cNvSpPr>
            <a:spLocks noChangeArrowheads="1"/>
          </p:cNvSpPr>
          <p:nvPr/>
        </p:nvSpPr>
        <p:spPr bwMode="auto">
          <a:xfrm>
            <a:off x="1524000" y="838200"/>
            <a:ext cx="9055100"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100359" name="Rectangle 2"/>
          <p:cNvSpPr>
            <a:spLocks noRot="1" noChangeArrowheads="1"/>
          </p:cNvSpPr>
          <p:nvPr/>
        </p:nvSpPr>
        <p:spPr bwMode="auto">
          <a:xfrm>
            <a:off x="4953000" y="1150938"/>
            <a:ext cx="5283200"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latin typeface="华文琥珀" panose="02010800040101010101" pitchFamily="2" charset="-122"/>
                <a:ea typeface="华文琥珀" panose="02010800040101010101" pitchFamily="2" charset="-122"/>
              </a:rPr>
              <a:t>个人主义</a:t>
            </a:r>
          </a:p>
        </p:txBody>
      </p:sp>
      <p:sp>
        <p:nvSpPr>
          <p:cNvPr id="100360" name="Rectangle 3"/>
          <p:cNvSpPr>
            <a:spLocks noRot="1" noChangeArrowheads="1"/>
          </p:cNvSpPr>
          <p:nvPr/>
        </p:nvSpPr>
        <p:spPr bwMode="auto">
          <a:xfrm>
            <a:off x="2851150" y="3111500"/>
            <a:ext cx="64008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a:latin typeface="微软雅黑" panose="020B0503020204020204" pitchFamily="34" charset="-122"/>
                <a:ea typeface="微软雅黑" panose="020B0503020204020204" pitchFamily="34" charset="-122"/>
              </a:rPr>
              <a:t>作为一种价值目标，个人主义特别强调个人本身就是目的，因而具有最高的价值，而社会只是为了达到个人目的的手段。</a:t>
            </a:r>
            <a:endParaRPr kumimoji="1" lang="en-US" altLang="zh-CN" sz="2000">
              <a:latin typeface="微软雅黑" panose="020B0503020204020204" pitchFamily="34" charset="-122"/>
              <a:ea typeface="微软雅黑" panose="020B0503020204020204" pitchFamily="34" charset="-122"/>
            </a:endParaRPr>
          </a:p>
          <a:p>
            <a:pPr eaLnBrk="1" hangingPunct="1"/>
            <a:endParaRPr kumimoji="1" lang="zh-CN" altLang="en-US" sz="2000">
              <a:latin typeface="微软雅黑" panose="020B0503020204020204" pitchFamily="34" charset="-122"/>
              <a:ea typeface="微软雅黑" panose="020B0503020204020204" pitchFamily="34" charset="-122"/>
            </a:endParaRPr>
          </a:p>
          <a:p>
            <a:pPr eaLnBrk="1" hangingPunct="1"/>
            <a:r>
              <a:rPr kumimoji="1" lang="zh-CN" altLang="en-US" sz="2000">
                <a:latin typeface="微软雅黑" panose="020B0503020204020204" pitchFamily="34" charset="-122"/>
                <a:ea typeface="微软雅黑" panose="020B0503020204020204" pitchFamily="34" charset="-122"/>
              </a:rPr>
              <a:t>作为一种政治民主思想，个人主义强调个人的民主和自由，它因反对国家、社会对个人行为的干预而往往导致无政府主义。</a:t>
            </a:r>
            <a:endParaRPr kumimoji="1" lang="en-US" altLang="zh-CN" sz="2000">
              <a:latin typeface="微软雅黑" panose="020B0503020204020204" pitchFamily="34" charset="-122"/>
              <a:ea typeface="微软雅黑" panose="020B0503020204020204" pitchFamily="34" charset="-122"/>
            </a:endParaRPr>
          </a:p>
          <a:p>
            <a:pPr eaLnBrk="1" hangingPunct="1"/>
            <a:endParaRPr kumimoji="1" lang="zh-CN" altLang="en-US" sz="2000">
              <a:latin typeface="微软雅黑" panose="020B0503020204020204" pitchFamily="34" charset="-122"/>
              <a:ea typeface="微软雅黑" panose="020B0503020204020204" pitchFamily="34" charset="-122"/>
            </a:endParaRPr>
          </a:p>
          <a:p>
            <a:pPr eaLnBrk="1" hangingPunct="1"/>
            <a:r>
              <a:rPr kumimoji="1" lang="zh-CN" altLang="en-US" sz="2000">
                <a:latin typeface="微软雅黑" panose="020B0503020204020204" pitchFamily="34" charset="-122"/>
                <a:ea typeface="微软雅黑" panose="020B0503020204020204" pitchFamily="34" charset="-122"/>
              </a:rPr>
              <a:t>作为一种财产制度，个人主义主张维护财产私有制。</a:t>
            </a:r>
          </a:p>
          <a:p>
            <a:pPr eaLnBrk="1" hangingPunct="1">
              <a:buFontTx/>
              <a:buNone/>
            </a:pPr>
            <a:r>
              <a:rPr kumimoji="1" lang="zh-CN" altLang="en-US" sz="2000">
                <a:latin typeface="微软雅黑" panose="020B0503020204020204" pitchFamily="34" charset="-122"/>
                <a:ea typeface="微软雅黑" panose="020B0503020204020204" pitchFamily="34" charset="-122"/>
              </a:rPr>
              <a:t>       </a:t>
            </a:r>
          </a:p>
          <a:p>
            <a:pPr eaLnBrk="1" hangingPunct="1">
              <a:buClr>
                <a:srgbClr val="FFFF00"/>
              </a:buClr>
              <a:buSzPct val="80000"/>
              <a:buFont typeface="Wingdings" panose="05000000000000000000" pitchFamily="2" charset="2"/>
              <a:buNone/>
            </a:pPr>
            <a:endParaRPr lang="en-US" altLang="zh-CN" sz="2000">
              <a:ea typeface="楷体_GB2312" pitchFamily="49" charset="-122"/>
            </a:endParaRPr>
          </a:p>
        </p:txBody>
      </p:sp>
      <p:sp>
        <p:nvSpPr>
          <p:cNvPr id="100361" name="Rectangle 9"/>
          <p:cNvSpPr>
            <a:spLocks noChangeArrowheads="1"/>
          </p:cNvSpPr>
          <p:nvPr/>
        </p:nvSpPr>
        <p:spPr bwMode="auto">
          <a:xfrm>
            <a:off x="3148013" y="2209801"/>
            <a:ext cx="701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zh-CN" altLang="en-US" sz="2400">
                <a:solidFill>
                  <a:srgbClr val="008000"/>
                </a:solidFill>
                <a:latin typeface="微软雅黑" panose="020B0503020204020204" pitchFamily="34" charset="-122"/>
                <a:ea typeface="微软雅黑" panose="020B0503020204020204" pitchFamily="34" charset="-122"/>
              </a:rPr>
              <a:t>个人主义是一种适应资本主义发展的观念</a:t>
            </a:r>
          </a:p>
        </p:txBody>
      </p:sp>
    </p:spTree>
    <p:extLst>
      <p:ext uri="{BB962C8B-B14F-4D97-AF65-F5344CB8AC3E}">
        <p14:creationId xmlns:p14="http://schemas.microsoft.com/office/powerpoint/2010/main" val="40725370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6793" t="-579" r="7647" b="28358"/>
          <a:stretch/>
        </p:blipFill>
        <p:spPr>
          <a:xfrm>
            <a:off x="1629812" y="2209800"/>
            <a:ext cx="9038189" cy="3429000"/>
          </a:xfrm>
          <a:prstGeom prst="ellipse">
            <a:avLst/>
          </a:prstGeom>
          <a:effectLst>
            <a:softEdge rad="635000"/>
          </a:effectLst>
        </p:spPr>
      </p:pic>
      <p:sp>
        <p:nvSpPr>
          <p:cNvPr id="101379" name="AutoShape 2" descr="âshanghai imageâçå¾çæç´¢ç»æ"/>
          <p:cNvSpPr>
            <a:spLocks noChangeAspect="1" noChangeArrowheads="1"/>
          </p:cNvSpPr>
          <p:nvPr/>
        </p:nvSpPr>
        <p:spPr bwMode="auto">
          <a:xfrm>
            <a:off x="1679575" y="4270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ea typeface="楷体_GB2312" pitchFamily="49" charset="-122"/>
            </a:endParaRPr>
          </a:p>
        </p:txBody>
      </p:sp>
      <p:sp>
        <p:nvSpPr>
          <p:cNvPr id="7" name="标题 1"/>
          <p:cNvSpPr txBox="1">
            <a:spLocks/>
          </p:cNvSpPr>
          <p:nvPr/>
        </p:nvSpPr>
        <p:spPr>
          <a:xfrm>
            <a:off x="1738313" y="3463925"/>
            <a:ext cx="7772400" cy="1225550"/>
          </a:xfrm>
          <a:prstGeom prst="rect">
            <a:avLst/>
          </a:prstGeom>
        </p:spPr>
        <p:txBody>
          <a:bodyPr anchor="ctr">
            <a:normAutofit fontScale="90000" lnSpcReduction="10000"/>
          </a:bodyPr>
          <a:lstStyle/>
          <a:p>
            <a:pPr algn="ctr">
              <a:defRPr/>
            </a:pPr>
            <a:br>
              <a:rPr lang="zh-CN" altLang="zh-CN" sz="4400" dirty="0">
                <a:solidFill>
                  <a:srgbClr val="C00000"/>
                </a:solidFill>
                <a:latin typeface="+mj-lt"/>
                <a:ea typeface="+mj-ea"/>
                <a:cs typeface="+mj-cs"/>
              </a:rPr>
            </a:br>
            <a:endParaRPr lang="zh-CN" altLang="en-US" sz="4400" dirty="0">
              <a:solidFill>
                <a:srgbClr val="C00000"/>
              </a:solidFill>
              <a:latin typeface="+mj-lt"/>
              <a:ea typeface="+mj-ea"/>
              <a:cs typeface="+mj-cs"/>
            </a:endParaRPr>
          </a:p>
        </p:txBody>
      </p:sp>
      <p:sp>
        <p:nvSpPr>
          <p:cNvPr id="101381" name="AutoShape 6"/>
          <p:cNvSpPr>
            <a:spLocks noChangeArrowheads="1"/>
          </p:cNvSpPr>
          <p:nvPr/>
        </p:nvSpPr>
        <p:spPr bwMode="auto">
          <a:xfrm>
            <a:off x="606175" y="838200"/>
            <a:ext cx="10633753" cy="6019800"/>
          </a:xfrm>
          <a:prstGeom prst="flowChartProcess">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en-US" altLang="zh-CN" sz="1800">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bwMode="auto">
          <a:xfrm>
            <a:off x="4732338" y="1981200"/>
            <a:ext cx="5410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eaLnBrk="1" hangingPunct="1">
              <a:defRPr/>
            </a:pPr>
            <a:r>
              <a:rPr kumimoji="1" lang="en-US" altLang="zh-CN" sz="2000" kern="0" dirty="0">
                <a:solidFill>
                  <a:srgbClr val="660066"/>
                </a:solidFill>
                <a:latin typeface="楷体" panose="02010609060101010101" pitchFamily="49" charset="-122"/>
                <a:ea typeface="楷体" panose="02010609060101010101" pitchFamily="49" charset="-122"/>
              </a:rPr>
              <a:t>    </a:t>
            </a:r>
            <a:r>
              <a:rPr kumimoji="1" lang="zh-CN" altLang="en-US" sz="2000" kern="0" dirty="0">
                <a:latin typeface="微软雅黑" panose="020B0503020204020204" pitchFamily="34" charset="-122"/>
                <a:ea typeface="微软雅黑" panose="020B0503020204020204" pitchFamily="34" charset="-122"/>
              </a:rPr>
              <a:t>个人主义是一种温和的利己主义，“利己主义是对自己的一种偏激和过分的爱，它使人们只关心自己和爱自己甚于一切”。而个人主义则比较多地强调个人的价值，因而是一种：“</a:t>
            </a:r>
            <a:r>
              <a:rPr kumimoji="1" lang="zh-CN" altLang="en-US" sz="2000" kern="0" dirty="0">
                <a:solidFill>
                  <a:srgbClr val="FF0000"/>
                </a:solidFill>
                <a:latin typeface="微软雅黑" panose="020B0503020204020204" pitchFamily="34" charset="-122"/>
                <a:ea typeface="微软雅黑" panose="020B0503020204020204" pitchFamily="34" charset="-122"/>
              </a:rPr>
              <a:t>只顾自己而又心安理得的情感</a:t>
            </a:r>
            <a:r>
              <a:rPr kumimoji="1" lang="zh-CN" altLang="en-US" sz="2000" kern="0" dirty="0">
                <a:latin typeface="微软雅黑" panose="020B0503020204020204" pitchFamily="34" charset="-122"/>
                <a:ea typeface="微软雅黑" panose="020B0503020204020204" pitchFamily="34" charset="-122"/>
              </a:rPr>
              <a:t>。”由于利己主义和个人主义都是一切从个人出发，所以从本质上看，二者是一致的，“利己主义可使一切美德的幼芽枯死，而个人主义首先会使公德的源泉干涸，但是久而久之，个人主义也会打击和破坏其他一切美德，最后沦为利己主义。”</a:t>
            </a:r>
          </a:p>
          <a:p>
            <a:pPr eaLnBrk="1" hangingPunct="1">
              <a:defRPr/>
            </a:pPr>
            <a:endParaRPr kumimoji="1" lang="zh-CN" altLang="en-US" sz="2000" kern="0" dirty="0">
              <a:solidFill>
                <a:srgbClr val="FF0000"/>
              </a:solidFill>
              <a:latin typeface="楷体" panose="02010609060101010101" pitchFamily="49" charset="-122"/>
              <a:ea typeface="楷体" panose="02010609060101010101" pitchFamily="49" charset="-122"/>
            </a:endParaRPr>
          </a:p>
          <a:p>
            <a:pPr eaLnBrk="1" hangingPunct="1">
              <a:spcBef>
                <a:spcPct val="0"/>
              </a:spcBef>
              <a:defRPr/>
            </a:pPr>
            <a:r>
              <a:rPr kumimoji="1" lang="en-US" altLang="zh-CN" sz="2000" kern="0" dirty="0">
                <a:solidFill>
                  <a:schemeClr val="tx2"/>
                </a:solidFill>
                <a:latin typeface="楷体" panose="02010609060101010101" pitchFamily="49" charset="-122"/>
                <a:ea typeface="楷体" panose="02010609060101010101" pitchFamily="49" charset="-122"/>
              </a:rPr>
              <a:t>      ——</a:t>
            </a:r>
            <a:r>
              <a:rPr kumimoji="1" lang="zh-CN" altLang="en-US" sz="2000" dirty="0">
                <a:latin typeface="楷体" panose="02010609060101010101" pitchFamily="49" charset="-122"/>
                <a:ea typeface="楷体" panose="02010609060101010101" pitchFamily="49" charset="-122"/>
              </a:rPr>
              <a:t>法国历史学家、社会学家托克维尔</a:t>
            </a:r>
          </a:p>
          <a:p>
            <a:pPr eaLnBrk="1" hangingPunct="1">
              <a:defRPr/>
            </a:pPr>
            <a:r>
              <a:rPr kumimoji="1" lang="en-US" altLang="zh-CN" sz="2000" kern="0" dirty="0">
                <a:solidFill>
                  <a:schemeClr val="tx2"/>
                </a:solidFill>
                <a:latin typeface="楷体" panose="02010609060101010101" pitchFamily="49" charset="-122"/>
                <a:ea typeface="楷体" panose="02010609060101010101" pitchFamily="49" charset="-122"/>
              </a:rPr>
              <a:t>        《</a:t>
            </a:r>
            <a:r>
              <a:rPr kumimoji="1" lang="zh-CN" altLang="en-US" sz="2000" kern="0" dirty="0">
                <a:solidFill>
                  <a:schemeClr val="tx2"/>
                </a:solidFill>
                <a:latin typeface="楷体" panose="02010609060101010101" pitchFamily="49" charset="-122"/>
                <a:ea typeface="楷体" panose="02010609060101010101" pitchFamily="49" charset="-122"/>
              </a:rPr>
              <a:t>论美国的民主</a:t>
            </a:r>
            <a:r>
              <a:rPr kumimoji="1" lang="en-US" altLang="zh-CN" sz="2000" kern="0" dirty="0">
                <a:solidFill>
                  <a:schemeClr val="tx2"/>
                </a:solidFill>
                <a:latin typeface="楷体" panose="02010609060101010101" pitchFamily="49" charset="-122"/>
                <a:ea typeface="楷体" panose="02010609060101010101" pitchFamily="49" charset="-122"/>
              </a:rPr>
              <a:t>》</a:t>
            </a:r>
          </a:p>
        </p:txBody>
      </p:sp>
      <p:sp>
        <p:nvSpPr>
          <p:cNvPr id="101384" name="Rectangle 5"/>
          <p:cNvSpPr>
            <a:spLocks noChangeArrowheads="1"/>
          </p:cNvSpPr>
          <p:nvPr/>
        </p:nvSpPr>
        <p:spPr bwMode="auto">
          <a:xfrm>
            <a:off x="2209801" y="4940300"/>
            <a:ext cx="2786063" cy="36830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1800">
              <a:latin typeface="楷体" panose="02010609060101010101" pitchFamily="49" charset="-122"/>
              <a:ea typeface="楷体" panose="02010609060101010101" pitchFamily="49" charset="-122"/>
            </a:endParaRPr>
          </a:p>
        </p:txBody>
      </p:sp>
      <p:pic>
        <p:nvPicPr>
          <p:cNvPr id="10" name="Picture 7" descr="b17eca8065380cd770ed1f1ba144ad34588281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260" y="2564222"/>
            <a:ext cx="1929989" cy="2046111"/>
          </a:xfrm>
          <a:prstGeom prst="rect">
            <a:avLst/>
          </a:prstGeom>
          <a:noFill/>
          <a:ln>
            <a:noFill/>
          </a:ln>
          <a:effectLst>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2815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0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9400"/>
            <a:ext cx="7848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1066800"/>
            <a:ext cx="45450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1" y="2209801"/>
            <a:ext cx="313372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图片 8" descr="钱理群：大学的利己主义者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2400" y="1371601"/>
            <a:ext cx="1676400"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305709"/>
      </p:ext>
    </p:extLst>
  </p:cSld>
  <p:clrMapOvr>
    <a:masterClrMapping/>
  </p:clrMapOvr>
  <p:transition>
    <p:cover dir="ld"/>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5639</Words>
  <Application>Microsoft Office PowerPoint</Application>
  <PresentationFormat>宽屏</PresentationFormat>
  <Paragraphs>497</Paragraphs>
  <Slides>118</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118</vt:i4>
      </vt:variant>
    </vt:vector>
  </HeadingPairs>
  <TitlesOfParts>
    <vt:vector size="136" baseType="lpstr">
      <vt:lpstr>Segoe</vt:lpstr>
      <vt:lpstr>Segoe Semibold</vt:lpstr>
      <vt:lpstr>等线</vt:lpstr>
      <vt:lpstr>等线 Light</vt:lpstr>
      <vt:lpstr>仿宋</vt:lpstr>
      <vt:lpstr>黑体</vt:lpstr>
      <vt:lpstr>华文琥珀</vt:lpstr>
      <vt:lpstr>楷体</vt:lpstr>
      <vt:lpstr>楷体_GB2312</vt:lpstr>
      <vt:lpstr>隶书</vt:lpstr>
      <vt:lpstr>宋体</vt:lpstr>
      <vt:lpstr>微软雅黑</vt:lpstr>
      <vt:lpstr>Arial</vt:lpstr>
      <vt:lpstr>Calibri</vt:lpstr>
      <vt:lpstr>Times New Roman</vt:lpstr>
      <vt:lpstr>Verdana</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中华民族优良的道德传统</vt:lpstr>
      <vt:lpstr>中华民族优良的道德传统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User</dc:creator>
  <cp:lastModifiedBy>doctoryang</cp:lastModifiedBy>
  <cp:revision>6</cp:revision>
  <dcterms:created xsi:type="dcterms:W3CDTF">2021-08-19T01:01:52Z</dcterms:created>
  <dcterms:modified xsi:type="dcterms:W3CDTF">2021-08-25T03:18:52Z</dcterms:modified>
</cp:coreProperties>
</file>